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6" r:id="rId1"/>
  </p:sldMasterIdLst>
  <p:notesMasterIdLst>
    <p:notesMasterId r:id="rId15"/>
  </p:notesMasterIdLst>
  <p:handoutMasterIdLst>
    <p:handoutMasterId r:id="rId16"/>
  </p:handoutMasterIdLst>
  <p:sldIdLst>
    <p:sldId id="258" r:id="rId2"/>
    <p:sldId id="370" r:id="rId3"/>
    <p:sldId id="368" r:id="rId4"/>
    <p:sldId id="338" r:id="rId5"/>
    <p:sldId id="366" r:id="rId6"/>
    <p:sldId id="371" r:id="rId7"/>
    <p:sldId id="372" r:id="rId8"/>
    <p:sldId id="373" r:id="rId9"/>
    <p:sldId id="374" r:id="rId10"/>
    <p:sldId id="375" r:id="rId11"/>
    <p:sldId id="376" r:id="rId12"/>
    <p:sldId id="377" r:id="rId13"/>
    <p:sldId id="378" r:id="rId14"/>
  </p:sldIdLst>
  <p:sldSz cx="12192000" cy="6858000"/>
  <p:notesSz cx="6858000" cy="9144000"/>
  <p:defaultText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FEC86107-9D4D-49AF-AD0A-759B984F5CBE}">
          <p14:sldIdLst>
            <p14:sldId id="258"/>
            <p14:sldId id="370"/>
            <p14:sldId id="368"/>
            <p14:sldId id="338"/>
            <p14:sldId id="366"/>
            <p14:sldId id="371"/>
            <p14:sldId id="372"/>
            <p14:sldId id="373"/>
            <p14:sldId id="374"/>
            <p14:sldId id="375"/>
            <p14:sldId id="376"/>
            <p14:sldId id="377"/>
            <p14:sldId id="378"/>
          </p14:sldIdLst>
        </p14:section>
        <p14:section name="unuse" id="{61CAE70F-9ADE-472D-B3EF-D67782F206DE}">
          <p14:sldIdLst/>
        </p14:section>
      </p14:sectionLst>
    </p:ext>
    <p:ext uri="{EFAFB233-063F-42B5-8137-9DF3F51BA10A}">
      <p15:sldGuideLst xmlns:p15="http://schemas.microsoft.com/office/powerpoint/2012/main">
        <p15:guide id="1" orient="horz" pos="2328" userDrawn="1">
          <p15:clr>
            <a:srgbClr val="A4A3A4"/>
          </p15:clr>
        </p15:guide>
        <p15:guide id="2" pos="576" userDrawn="1">
          <p15:clr>
            <a:srgbClr val="A4A3A4"/>
          </p15:clr>
        </p15:guide>
        <p15:guide id="3" pos="7368" userDrawn="1">
          <p15:clr>
            <a:srgbClr val="A4A3A4"/>
          </p15:clr>
        </p15:guide>
        <p15:guide id="4" orient="horz" pos="254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刘云轩" initials="刘云轩" lastIdx="1" clrIdx="0">
    <p:extLst>
      <p:ext uri="{19B8F6BF-5375-455C-9EA6-DF929625EA0E}">
        <p15:presenceInfo xmlns:p15="http://schemas.microsoft.com/office/powerpoint/2012/main" userId="刘云轩"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EAF5"/>
    <a:srgbClr val="595959"/>
    <a:srgbClr val="F2F2F2"/>
    <a:srgbClr val="E73A1C"/>
    <a:srgbClr val="E7E3E0"/>
    <a:srgbClr val="404040"/>
    <a:srgbClr val="F23C00"/>
    <a:srgbClr val="7F7F7F"/>
    <a:srgbClr val="A5A5A5"/>
    <a:srgbClr val="E9E9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09D857-3E4C-41E2-B754-8FAFD73CC51D}" v="278" dt="2023-03-27T08:36:41.719"/>
  </p1510:revLst>
</p1510:revInfo>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154" autoAdjust="0"/>
    <p:restoredTop sz="77477" autoAdjust="0"/>
  </p:normalViewPr>
  <p:slideViewPr>
    <p:cSldViewPr snapToGrid="0" snapToObjects="1">
      <p:cViewPr varScale="1">
        <p:scale>
          <a:sx n="75" d="100"/>
          <a:sy n="75" d="100"/>
        </p:scale>
        <p:origin x="348" y="39"/>
      </p:cViewPr>
      <p:guideLst>
        <p:guide orient="horz" pos="2328"/>
        <p:guide pos="576"/>
        <p:guide pos="7368"/>
        <p:guide orient="horz" pos="2544"/>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snapToObjects="1" showGuides="1">
      <p:cViewPr varScale="1">
        <p:scale>
          <a:sx n="57" d="100"/>
          <a:sy n="57" d="100"/>
        </p:scale>
        <p:origin x="2368" y="4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Zhihao Liu" userId="66dd78f6-25d2-410b-91c7-5a34b2c67a14" providerId="ADAL" clId="{1E331BDA-263A-49F1-9ECD-B87960DC6CCE}"/>
    <pc:docChg chg="custSel addSld modSld modSection">
      <pc:chgData name="Zhihao Liu" userId="66dd78f6-25d2-410b-91c7-5a34b2c67a14" providerId="ADAL" clId="{1E331BDA-263A-49F1-9ECD-B87960DC6CCE}" dt="2023-02-07T13:26:59.438" v="3" actId="14100"/>
      <pc:docMkLst>
        <pc:docMk/>
      </pc:docMkLst>
      <pc:sldChg chg="addSp modSp new mod modClrScheme chgLayout">
        <pc:chgData name="Zhihao Liu" userId="66dd78f6-25d2-410b-91c7-5a34b2c67a14" providerId="ADAL" clId="{1E331BDA-263A-49F1-9ECD-B87960DC6CCE}" dt="2023-02-07T13:26:59.438" v="3" actId="14100"/>
        <pc:sldMkLst>
          <pc:docMk/>
          <pc:sldMk cId="1010462319" sldId="364"/>
        </pc:sldMkLst>
        <pc:spChg chg="mod">
          <ac:chgData name="Zhihao Liu" userId="66dd78f6-25d2-410b-91c7-5a34b2c67a14" providerId="ADAL" clId="{1E331BDA-263A-49F1-9ECD-B87960DC6CCE}" dt="2023-02-07T13:26:53.938" v="2"/>
          <ac:spMkLst>
            <pc:docMk/>
            <pc:sldMk cId="1010462319" sldId="364"/>
            <ac:spMk id="5" creationId="{BD8AB39B-0E82-A209-693C-51E2629B7E57}"/>
          </ac:spMkLst>
        </pc:spChg>
        <pc:spChg chg="mod">
          <ac:chgData name="Zhihao Liu" userId="66dd78f6-25d2-410b-91c7-5a34b2c67a14" providerId="ADAL" clId="{1E331BDA-263A-49F1-9ECD-B87960DC6CCE}" dt="2023-02-07T13:26:53.938" v="2"/>
          <ac:spMkLst>
            <pc:docMk/>
            <pc:sldMk cId="1010462319" sldId="364"/>
            <ac:spMk id="6" creationId="{4F1743D8-2FAE-F224-711B-7DF53FD37A18}"/>
          </ac:spMkLst>
        </pc:spChg>
        <pc:grpChg chg="add mod">
          <ac:chgData name="Zhihao Liu" userId="66dd78f6-25d2-410b-91c7-5a34b2c67a14" providerId="ADAL" clId="{1E331BDA-263A-49F1-9ECD-B87960DC6CCE}" dt="2023-02-07T13:26:59.438" v="3" actId="14100"/>
          <ac:grpSpMkLst>
            <pc:docMk/>
            <pc:sldMk cId="1010462319" sldId="364"/>
            <ac:grpSpMk id="2" creationId="{A3D81562-A9DB-9456-BC05-B480BF2E4389}"/>
          </ac:grpSpMkLst>
        </pc:grpChg>
        <pc:picChg chg="mod">
          <ac:chgData name="Zhihao Liu" userId="66dd78f6-25d2-410b-91c7-5a34b2c67a14" providerId="ADAL" clId="{1E331BDA-263A-49F1-9ECD-B87960DC6CCE}" dt="2023-02-07T13:26:53.938" v="2"/>
          <ac:picMkLst>
            <pc:docMk/>
            <pc:sldMk cId="1010462319" sldId="364"/>
            <ac:picMk id="3" creationId="{A129BDF4-B801-EBA9-710E-622E37259D15}"/>
          </ac:picMkLst>
        </pc:picChg>
        <pc:picChg chg="mod">
          <ac:chgData name="Zhihao Liu" userId="66dd78f6-25d2-410b-91c7-5a34b2c67a14" providerId="ADAL" clId="{1E331BDA-263A-49F1-9ECD-B87960DC6CCE}" dt="2023-02-07T13:26:53.938" v="2"/>
          <ac:picMkLst>
            <pc:docMk/>
            <pc:sldMk cId="1010462319" sldId="364"/>
            <ac:picMk id="4" creationId="{B8339254-F2E3-8EC3-421C-F28DB7EBAF44}"/>
          </ac:picMkLst>
        </pc:picChg>
      </pc:sldChg>
    </pc:docChg>
  </pc:docChgLst>
  <pc:docChgLst>
    <pc:chgData name="Zhihao Liu" userId="66dd78f6-25d2-410b-91c7-5a34b2c67a14" providerId="ADAL" clId="{5B09D857-3E4C-41E2-B754-8FAFD73CC51D}"/>
    <pc:docChg chg="undo custSel addSld delSld modSld sldOrd modSection">
      <pc:chgData name="Zhihao Liu" userId="66dd78f6-25d2-410b-91c7-5a34b2c67a14" providerId="ADAL" clId="{5B09D857-3E4C-41E2-B754-8FAFD73CC51D}" dt="2023-03-27T08:36:41.719" v="12731"/>
      <pc:docMkLst>
        <pc:docMk/>
      </pc:docMkLst>
      <pc:sldChg chg="addSp delSp modSp mod modNotesTx">
        <pc:chgData name="Zhihao Liu" userId="66dd78f6-25d2-410b-91c7-5a34b2c67a14" providerId="ADAL" clId="{5B09D857-3E4C-41E2-B754-8FAFD73CC51D}" dt="2023-03-26T23:37:57.035" v="12404" actId="20577"/>
        <pc:sldMkLst>
          <pc:docMk/>
          <pc:sldMk cId="2964514526" sldId="258"/>
        </pc:sldMkLst>
        <pc:spChg chg="mod">
          <ac:chgData name="Zhihao Liu" userId="66dd78f6-25d2-410b-91c7-5a34b2c67a14" providerId="ADAL" clId="{5B09D857-3E4C-41E2-B754-8FAFD73CC51D}" dt="2023-03-26T19:09:35.699" v="775" actId="1076"/>
          <ac:spMkLst>
            <pc:docMk/>
            <pc:sldMk cId="2964514526" sldId="258"/>
            <ac:spMk id="2" creationId="{00000000-0000-0000-0000-000000000000}"/>
          </ac:spMkLst>
        </pc:spChg>
        <pc:spChg chg="mod">
          <ac:chgData name="Zhihao Liu" userId="66dd78f6-25d2-410b-91c7-5a34b2c67a14" providerId="ADAL" clId="{5B09D857-3E4C-41E2-B754-8FAFD73CC51D}" dt="2023-03-26T15:25:48.960" v="102" actId="14100"/>
          <ac:spMkLst>
            <pc:docMk/>
            <pc:sldMk cId="2964514526" sldId="258"/>
            <ac:spMk id="4" creationId="{00000000-0000-0000-0000-000000000000}"/>
          </ac:spMkLst>
        </pc:spChg>
        <pc:spChg chg="del">
          <ac:chgData name="Zhihao Liu" userId="66dd78f6-25d2-410b-91c7-5a34b2c67a14" providerId="ADAL" clId="{5B09D857-3E4C-41E2-B754-8FAFD73CC51D}" dt="2023-03-26T15:23:19.915" v="3" actId="478"/>
          <ac:spMkLst>
            <pc:docMk/>
            <pc:sldMk cId="2964514526" sldId="258"/>
            <ac:spMk id="10" creationId="{822C00F0-8084-643F-315A-1D58683F1F35}"/>
          </ac:spMkLst>
        </pc:spChg>
        <pc:spChg chg="del">
          <ac:chgData name="Zhihao Liu" userId="66dd78f6-25d2-410b-91c7-5a34b2c67a14" providerId="ADAL" clId="{5B09D857-3E4C-41E2-B754-8FAFD73CC51D}" dt="2023-03-26T15:23:19.915" v="3" actId="478"/>
          <ac:spMkLst>
            <pc:docMk/>
            <pc:sldMk cId="2964514526" sldId="258"/>
            <ac:spMk id="13" creationId="{9A8D12D2-E3D1-FE80-2BC1-B89CBA21B433}"/>
          </ac:spMkLst>
        </pc:spChg>
        <pc:spChg chg="mod">
          <ac:chgData name="Zhihao Liu" userId="66dd78f6-25d2-410b-91c7-5a34b2c67a14" providerId="ADAL" clId="{5B09D857-3E4C-41E2-B754-8FAFD73CC51D}" dt="2023-03-26T15:27:43.168" v="166" actId="1076"/>
          <ac:spMkLst>
            <pc:docMk/>
            <pc:sldMk cId="2964514526" sldId="258"/>
            <ac:spMk id="18" creationId="{00000000-0000-0000-0000-000000000000}"/>
          </ac:spMkLst>
        </pc:spChg>
        <pc:grpChg chg="del">
          <ac:chgData name="Zhihao Liu" userId="66dd78f6-25d2-410b-91c7-5a34b2c67a14" providerId="ADAL" clId="{5B09D857-3E4C-41E2-B754-8FAFD73CC51D}" dt="2023-03-26T15:23:19.915" v="3" actId="478"/>
          <ac:grpSpMkLst>
            <pc:docMk/>
            <pc:sldMk cId="2964514526" sldId="258"/>
            <ac:grpSpMk id="8" creationId="{AFFE9D12-C1CB-DCAB-7D24-0AE9F6D7B4E3}"/>
          </ac:grpSpMkLst>
        </pc:grpChg>
        <pc:picChg chg="add mod ord">
          <ac:chgData name="Zhihao Liu" userId="66dd78f6-25d2-410b-91c7-5a34b2c67a14" providerId="ADAL" clId="{5B09D857-3E4C-41E2-B754-8FAFD73CC51D}" dt="2023-03-26T15:32:14.671" v="511" actId="14100"/>
          <ac:picMkLst>
            <pc:docMk/>
            <pc:sldMk cId="2964514526" sldId="258"/>
            <ac:picMk id="6" creationId="{2012B989-C458-A259-97E8-AB7C833F0136}"/>
          </ac:picMkLst>
        </pc:picChg>
        <pc:picChg chg="del">
          <ac:chgData name="Zhihao Liu" userId="66dd78f6-25d2-410b-91c7-5a34b2c67a14" providerId="ADAL" clId="{5B09D857-3E4C-41E2-B754-8FAFD73CC51D}" dt="2023-03-26T15:23:15.349" v="2" actId="478"/>
          <ac:picMkLst>
            <pc:docMk/>
            <pc:sldMk cId="2964514526" sldId="258"/>
            <ac:picMk id="1028" creationId="{AA57057E-2362-53ED-3F11-B03908BFC30F}"/>
          </ac:picMkLst>
        </pc:picChg>
      </pc:sldChg>
      <pc:sldChg chg="addSp delSp modSp mod ord delAnim modNotesTx">
        <pc:chgData name="Zhihao Liu" userId="66dd78f6-25d2-410b-91c7-5a34b2c67a14" providerId="ADAL" clId="{5B09D857-3E4C-41E2-B754-8FAFD73CC51D}" dt="2023-03-27T00:10:15.826" v="12644" actId="20577"/>
        <pc:sldMkLst>
          <pc:docMk/>
          <pc:sldMk cId="3573155957" sldId="338"/>
        </pc:sldMkLst>
        <pc:spChg chg="mod">
          <ac:chgData name="Zhihao Liu" userId="66dd78f6-25d2-410b-91c7-5a34b2c67a14" providerId="ADAL" clId="{5B09D857-3E4C-41E2-B754-8FAFD73CC51D}" dt="2023-03-26T21:42:19.230" v="5307" actId="20577"/>
          <ac:spMkLst>
            <pc:docMk/>
            <pc:sldMk cId="3573155957" sldId="338"/>
            <ac:spMk id="2" creationId="{C65554BC-ADA0-D425-C9EA-E4FA5B6D8C28}"/>
          </ac:spMkLst>
        </pc:spChg>
        <pc:spChg chg="mod">
          <ac:chgData name="Zhihao Liu" userId="66dd78f6-25d2-410b-91c7-5a34b2c67a14" providerId="ADAL" clId="{5B09D857-3E4C-41E2-B754-8FAFD73CC51D}" dt="2023-03-26T19:18:56.326" v="871" actId="14100"/>
          <ac:spMkLst>
            <pc:docMk/>
            <pc:sldMk cId="3573155957" sldId="338"/>
            <ac:spMk id="5" creationId="{959D3DF7-E25B-EAB1-A978-B3B7714ABB00}"/>
          </ac:spMkLst>
        </pc:spChg>
        <pc:spChg chg="mod">
          <ac:chgData name="Zhihao Liu" userId="66dd78f6-25d2-410b-91c7-5a34b2c67a14" providerId="ADAL" clId="{5B09D857-3E4C-41E2-B754-8FAFD73CC51D}" dt="2023-03-26T16:05:03.060" v="640" actId="14100"/>
          <ac:spMkLst>
            <pc:docMk/>
            <pc:sldMk cId="3573155957" sldId="338"/>
            <ac:spMk id="12" creationId="{4D77B321-1FDF-47C5-E107-9387FBC4539A}"/>
          </ac:spMkLst>
        </pc:spChg>
        <pc:spChg chg="mod">
          <ac:chgData name="Zhihao Liu" userId="66dd78f6-25d2-410b-91c7-5a34b2c67a14" providerId="ADAL" clId="{5B09D857-3E4C-41E2-B754-8FAFD73CC51D}" dt="2023-03-26T16:05:03.060" v="640" actId="14100"/>
          <ac:spMkLst>
            <pc:docMk/>
            <pc:sldMk cId="3573155957" sldId="338"/>
            <ac:spMk id="13" creationId="{C83656BD-CF5C-CFD6-060A-D0DD4CC550E4}"/>
          </ac:spMkLst>
        </pc:spChg>
        <pc:spChg chg="mod">
          <ac:chgData name="Zhihao Liu" userId="66dd78f6-25d2-410b-91c7-5a34b2c67a14" providerId="ADAL" clId="{5B09D857-3E4C-41E2-B754-8FAFD73CC51D}" dt="2023-03-26T16:05:03.060" v="640" actId="14100"/>
          <ac:spMkLst>
            <pc:docMk/>
            <pc:sldMk cId="3573155957" sldId="338"/>
            <ac:spMk id="15" creationId="{E5280A66-7400-F27F-8E93-88915DC6193F}"/>
          </ac:spMkLst>
        </pc:spChg>
        <pc:spChg chg="mod">
          <ac:chgData name="Zhihao Liu" userId="66dd78f6-25d2-410b-91c7-5a34b2c67a14" providerId="ADAL" clId="{5B09D857-3E4C-41E2-B754-8FAFD73CC51D}" dt="2023-03-26T16:05:03.060" v="640" actId="14100"/>
          <ac:spMkLst>
            <pc:docMk/>
            <pc:sldMk cId="3573155957" sldId="338"/>
            <ac:spMk id="18" creationId="{43E4FAAA-CDB6-7E0D-0276-FF4EC8D96AC3}"/>
          </ac:spMkLst>
        </pc:spChg>
        <pc:spChg chg="mod">
          <ac:chgData name="Zhihao Liu" userId="66dd78f6-25d2-410b-91c7-5a34b2c67a14" providerId="ADAL" clId="{5B09D857-3E4C-41E2-B754-8FAFD73CC51D}" dt="2023-03-26T16:05:03.060" v="640" actId="14100"/>
          <ac:spMkLst>
            <pc:docMk/>
            <pc:sldMk cId="3573155957" sldId="338"/>
            <ac:spMk id="19" creationId="{9719471D-5C77-2139-876A-9380F6752106}"/>
          </ac:spMkLst>
        </pc:spChg>
        <pc:spChg chg="mod">
          <ac:chgData name="Zhihao Liu" userId="66dd78f6-25d2-410b-91c7-5a34b2c67a14" providerId="ADAL" clId="{5B09D857-3E4C-41E2-B754-8FAFD73CC51D}" dt="2023-03-26T16:05:03.060" v="640" actId="14100"/>
          <ac:spMkLst>
            <pc:docMk/>
            <pc:sldMk cId="3573155957" sldId="338"/>
            <ac:spMk id="20" creationId="{0DD66B5D-FFA9-F832-4B2E-6C98BEF96673}"/>
          </ac:spMkLst>
        </pc:spChg>
        <pc:spChg chg="mod">
          <ac:chgData name="Zhihao Liu" userId="66dd78f6-25d2-410b-91c7-5a34b2c67a14" providerId="ADAL" clId="{5B09D857-3E4C-41E2-B754-8FAFD73CC51D}" dt="2023-03-26T16:05:03.060" v="640" actId="14100"/>
          <ac:spMkLst>
            <pc:docMk/>
            <pc:sldMk cId="3573155957" sldId="338"/>
            <ac:spMk id="23" creationId="{7AF77CEC-D3A8-A34F-41AC-34C8A99FAC78}"/>
          </ac:spMkLst>
        </pc:spChg>
        <pc:spChg chg="mod">
          <ac:chgData name="Zhihao Liu" userId="66dd78f6-25d2-410b-91c7-5a34b2c67a14" providerId="ADAL" clId="{5B09D857-3E4C-41E2-B754-8FAFD73CC51D}" dt="2023-03-26T16:05:03.060" v="640" actId="14100"/>
          <ac:spMkLst>
            <pc:docMk/>
            <pc:sldMk cId="3573155957" sldId="338"/>
            <ac:spMk id="26" creationId="{D067BF8D-D229-4C05-459B-C49693FCC8F5}"/>
          </ac:spMkLst>
        </pc:spChg>
        <pc:spChg chg="mod">
          <ac:chgData name="Zhihao Liu" userId="66dd78f6-25d2-410b-91c7-5a34b2c67a14" providerId="ADAL" clId="{5B09D857-3E4C-41E2-B754-8FAFD73CC51D}" dt="2023-03-26T16:05:03.060" v="640" actId="14100"/>
          <ac:spMkLst>
            <pc:docMk/>
            <pc:sldMk cId="3573155957" sldId="338"/>
            <ac:spMk id="27" creationId="{CF0719F6-C846-D5D3-464F-E85DF5C3876B}"/>
          </ac:spMkLst>
        </pc:spChg>
        <pc:spChg chg="mod">
          <ac:chgData name="Zhihao Liu" userId="66dd78f6-25d2-410b-91c7-5a34b2c67a14" providerId="ADAL" clId="{5B09D857-3E4C-41E2-B754-8FAFD73CC51D}" dt="2023-03-26T16:05:03.060" v="640" actId="14100"/>
          <ac:spMkLst>
            <pc:docMk/>
            <pc:sldMk cId="3573155957" sldId="338"/>
            <ac:spMk id="28" creationId="{AED3855A-787D-24F3-22AB-192A328090A6}"/>
          </ac:spMkLst>
        </pc:spChg>
        <pc:spChg chg="mod">
          <ac:chgData name="Zhihao Liu" userId="66dd78f6-25d2-410b-91c7-5a34b2c67a14" providerId="ADAL" clId="{5B09D857-3E4C-41E2-B754-8FAFD73CC51D}" dt="2023-03-26T16:05:03.060" v="640" actId="14100"/>
          <ac:spMkLst>
            <pc:docMk/>
            <pc:sldMk cId="3573155957" sldId="338"/>
            <ac:spMk id="29" creationId="{FCDB804E-ED61-DFEA-DAA3-3DB4D4E0D634}"/>
          </ac:spMkLst>
        </pc:spChg>
        <pc:spChg chg="mod">
          <ac:chgData name="Zhihao Liu" userId="66dd78f6-25d2-410b-91c7-5a34b2c67a14" providerId="ADAL" clId="{5B09D857-3E4C-41E2-B754-8FAFD73CC51D}" dt="2023-03-26T16:05:03.060" v="640" actId="14100"/>
          <ac:spMkLst>
            <pc:docMk/>
            <pc:sldMk cId="3573155957" sldId="338"/>
            <ac:spMk id="32" creationId="{67959172-64E9-5400-898B-EF4CAB6DB457}"/>
          </ac:spMkLst>
        </pc:spChg>
        <pc:spChg chg="mod">
          <ac:chgData name="Zhihao Liu" userId="66dd78f6-25d2-410b-91c7-5a34b2c67a14" providerId="ADAL" clId="{5B09D857-3E4C-41E2-B754-8FAFD73CC51D}" dt="2023-03-26T16:05:03.060" v="640" actId="14100"/>
          <ac:spMkLst>
            <pc:docMk/>
            <pc:sldMk cId="3573155957" sldId="338"/>
            <ac:spMk id="41" creationId="{C7036E42-5E9F-04F4-09A6-94AA0C2DF255}"/>
          </ac:spMkLst>
        </pc:spChg>
        <pc:spChg chg="mod">
          <ac:chgData name="Zhihao Liu" userId="66dd78f6-25d2-410b-91c7-5a34b2c67a14" providerId="ADAL" clId="{5B09D857-3E4C-41E2-B754-8FAFD73CC51D}" dt="2023-03-26T16:05:03.060" v="640" actId="14100"/>
          <ac:spMkLst>
            <pc:docMk/>
            <pc:sldMk cId="3573155957" sldId="338"/>
            <ac:spMk id="44" creationId="{27F1F757-CAD3-3C66-D689-AA0FE88714CA}"/>
          </ac:spMkLst>
        </pc:spChg>
        <pc:spChg chg="mod">
          <ac:chgData name="Zhihao Liu" userId="66dd78f6-25d2-410b-91c7-5a34b2c67a14" providerId="ADAL" clId="{5B09D857-3E4C-41E2-B754-8FAFD73CC51D}" dt="2023-03-26T16:05:03.060" v="640" actId="14100"/>
          <ac:spMkLst>
            <pc:docMk/>
            <pc:sldMk cId="3573155957" sldId="338"/>
            <ac:spMk id="47" creationId="{D83FF278-76BE-7BD4-3C6E-5B6297DB5E44}"/>
          </ac:spMkLst>
        </pc:spChg>
        <pc:spChg chg="mod">
          <ac:chgData name="Zhihao Liu" userId="66dd78f6-25d2-410b-91c7-5a34b2c67a14" providerId="ADAL" clId="{5B09D857-3E4C-41E2-B754-8FAFD73CC51D}" dt="2023-03-26T16:05:03.060" v="640" actId="14100"/>
          <ac:spMkLst>
            <pc:docMk/>
            <pc:sldMk cId="3573155957" sldId="338"/>
            <ac:spMk id="49" creationId="{FC989EF0-9063-D00F-77FC-6CC12ACF1336}"/>
          </ac:spMkLst>
        </pc:spChg>
        <pc:spChg chg="del">
          <ac:chgData name="Zhihao Liu" userId="66dd78f6-25d2-410b-91c7-5a34b2c67a14" providerId="ADAL" clId="{5B09D857-3E4C-41E2-B754-8FAFD73CC51D}" dt="2023-03-26T16:17:16.113" v="649" actId="478"/>
          <ac:spMkLst>
            <pc:docMk/>
            <pc:sldMk cId="3573155957" sldId="338"/>
            <ac:spMk id="50" creationId="{8D9146D3-344C-2B6A-7093-B0E0696505B3}"/>
          </ac:spMkLst>
        </pc:spChg>
        <pc:spChg chg="mod">
          <ac:chgData name="Zhihao Liu" userId="66dd78f6-25d2-410b-91c7-5a34b2c67a14" providerId="ADAL" clId="{5B09D857-3E4C-41E2-B754-8FAFD73CC51D}" dt="2023-03-26T16:05:03.060" v="640" actId="14100"/>
          <ac:spMkLst>
            <pc:docMk/>
            <pc:sldMk cId="3573155957" sldId="338"/>
            <ac:spMk id="51" creationId="{C8AFE7CD-B97E-7ACD-40F1-A757D73CFCE2}"/>
          </ac:spMkLst>
        </pc:spChg>
        <pc:spChg chg="mod">
          <ac:chgData name="Zhihao Liu" userId="66dd78f6-25d2-410b-91c7-5a34b2c67a14" providerId="ADAL" clId="{5B09D857-3E4C-41E2-B754-8FAFD73CC51D}" dt="2023-03-26T16:05:03.060" v="640" actId="14100"/>
          <ac:spMkLst>
            <pc:docMk/>
            <pc:sldMk cId="3573155957" sldId="338"/>
            <ac:spMk id="53" creationId="{1CE294EF-BD31-694D-664F-0B5917E20938}"/>
          </ac:spMkLst>
        </pc:spChg>
        <pc:spChg chg="mod">
          <ac:chgData name="Zhihao Liu" userId="66dd78f6-25d2-410b-91c7-5a34b2c67a14" providerId="ADAL" clId="{5B09D857-3E4C-41E2-B754-8FAFD73CC51D}" dt="2023-03-26T16:05:03.060" v="640" actId="14100"/>
          <ac:spMkLst>
            <pc:docMk/>
            <pc:sldMk cId="3573155957" sldId="338"/>
            <ac:spMk id="54" creationId="{66092719-A3CB-2DF8-60F3-C2B1A19D200F}"/>
          </ac:spMkLst>
        </pc:spChg>
        <pc:spChg chg="mod">
          <ac:chgData name="Zhihao Liu" userId="66dd78f6-25d2-410b-91c7-5a34b2c67a14" providerId="ADAL" clId="{5B09D857-3E4C-41E2-B754-8FAFD73CC51D}" dt="2023-03-26T16:05:03.060" v="640" actId="14100"/>
          <ac:spMkLst>
            <pc:docMk/>
            <pc:sldMk cId="3573155957" sldId="338"/>
            <ac:spMk id="67" creationId="{3C9F47A0-0B64-1267-B23D-8C9C77734C1B}"/>
          </ac:spMkLst>
        </pc:spChg>
        <pc:spChg chg="del">
          <ac:chgData name="Zhihao Liu" userId="66dd78f6-25d2-410b-91c7-5a34b2c67a14" providerId="ADAL" clId="{5B09D857-3E4C-41E2-B754-8FAFD73CC51D}" dt="2023-03-26T15:35:52.807" v="574" actId="478"/>
          <ac:spMkLst>
            <pc:docMk/>
            <pc:sldMk cId="3573155957" sldId="338"/>
            <ac:spMk id="68" creationId="{7F33474B-3EDC-1017-0E05-2224789E0CA9}"/>
          </ac:spMkLst>
        </pc:spChg>
        <pc:spChg chg="mod">
          <ac:chgData name="Zhihao Liu" userId="66dd78f6-25d2-410b-91c7-5a34b2c67a14" providerId="ADAL" clId="{5B09D857-3E4C-41E2-B754-8FAFD73CC51D}" dt="2023-03-26T16:05:03.060" v="640" actId="14100"/>
          <ac:spMkLst>
            <pc:docMk/>
            <pc:sldMk cId="3573155957" sldId="338"/>
            <ac:spMk id="69" creationId="{BFB1E888-9C0A-D867-E3C6-D3C6E5EC288B}"/>
          </ac:spMkLst>
        </pc:spChg>
        <pc:spChg chg="mod">
          <ac:chgData name="Zhihao Liu" userId="66dd78f6-25d2-410b-91c7-5a34b2c67a14" providerId="ADAL" clId="{5B09D857-3E4C-41E2-B754-8FAFD73CC51D}" dt="2023-03-26T16:05:03.060" v="640" actId="14100"/>
          <ac:spMkLst>
            <pc:docMk/>
            <pc:sldMk cId="3573155957" sldId="338"/>
            <ac:spMk id="72" creationId="{7B8BEE42-DA32-61E5-16A7-DD12DBDFC789}"/>
          </ac:spMkLst>
        </pc:spChg>
        <pc:spChg chg="mod">
          <ac:chgData name="Zhihao Liu" userId="66dd78f6-25d2-410b-91c7-5a34b2c67a14" providerId="ADAL" clId="{5B09D857-3E4C-41E2-B754-8FAFD73CC51D}" dt="2023-03-26T16:05:03.060" v="640" actId="14100"/>
          <ac:spMkLst>
            <pc:docMk/>
            <pc:sldMk cId="3573155957" sldId="338"/>
            <ac:spMk id="76" creationId="{A92FEB6E-6354-E288-AC4C-BB919D93A227}"/>
          </ac:spMkLst>
        </pc:spChg>
        <pc:spChg chg="mod">
          <ac:chgData name="Zhihao Liu" userId="66dd78f6-25d2-410b-91c7-5a34b2c67a14" providerId="ADAL" clId="{5B09D857-3E4C-41E2-B754-8FAFD73CC51D}" dt="2023-03-26T16:05:03.060" v="640" actId="14100"/>
          <ac:spMkLst>
            <pc:docMk/>
            <pc:sldMk cId="3573155957" sldId="338"/>
            <ac:spMk id="78" creationId="{D9D52D26-50BE-841D-5A33-E7848B8D38C7}"/>
          </ac:spMkLst>
        </pc:spChg>
        <pc:spChg chg="mod">
          <ac:chgData name="Zhihao Liu" userId="66dd78f6-25d2-410b-91c7-5a34b2c67a14" providerId="ADAL" clId="{5B09D857-3E4C-41E2-B754-8FAFD73CC51D}" dt="2023-03-26T16:05:03.060" v="640" actId="14100"/>
          <ac:spMkLst>
            <pc:docMk/>
            <pc:sldMk cId="3573155957" sldId="338"/>
            <ac:spMk id="79" creationId="{643ED8A1-323F-677C-C53C-CFECD6E69D9C}"/>
          </ac:spMkLst>
        </pc:spChg>
        <pc:spChg chg="mod">
          <ac:chgData name="Zhihao Liu" userId="66dd78f6-25d2-410b-91c7-5a34b2c67a14" providerId="ADAL" clId="{5B09D857-3E4C-41E2-B754-8FAFD73CC51D}" dt="2023-03-26T16:05:03.060" v="640" actId="14100"/>
          <ac:spMkLst>
            <pc:docMk/>
            <pc:sldMk cId="3573155957" sldId="338"/>
            <ac:spMk id="80" creationId="{495E3F2D-6F65-C4E0-5B5F-608BD9EB7CC9}"/>
          </ac:spMkLst>
        </pc:spChg>
        <pc:spChg chg="mod">
          <ac:chgData name="Zhihao Liu" userId="66dd78f6-25d2-410b-91c7-5a34b2c67a14" providerId="ADAL" clId="{5B09D857-3E4C-41E2-B754-8FAFD73CC51D}" dt="2023-03-26T16:05:03.060" v="640" actId="14100"/>
          <ac:spMkLst>
            <pc:docMk/>
            <pc:sldMk cId="3573155957" sldId="338"/>
            <ac:spMk id="84" creationId="{BAC8EE73-9DA7-F158-993D-604D09DAC9E3}"/>
          </ac:spMkLst>
        </pc:spChg>
        <pc:spChg chg="mod">
          <ac:chgData name="Zhihao Liu" userId="66dd78f6-25d2-410b-91c7-5a34b2c67a14" providerId="ADAL" clId="{5B09D857-3E4C-41E2-B754-8FAFD73CC51D}" dt="2023-03-26T16:05:03.060" v="640" actId="14100"/>
          <ac:spMkLst>
            <pc:docMk/>
            <pc:sldMk cId="3573155957" sldId="338"/>
            <ac:spMk id="85" creationId="{91574A2B-0EF5-F30E-C9EF-7E1CC60A313D}"/>
          </ac:spMkLst>
        </pc:spChg>
        <pc:spChg chg="mod">
          <ac:chgData name="Zhihao Liu" userId="66dd78f6-25d2-410b-91c7-5a34b2c67a14" providerId="ADAL" clId="{5B09D857-3E4C-41E2-B754-8FAFD73CC51D}" dt="2023-03-26T16:05:03.060" v="640" actId="14100"/>
          <ac:spMkLst>
            <pc:docMk/>
            <pc:sldMk cId="3573155957" sldId="338"/>
            <ac:spMk id="86" creationId="{598CAE0B-8E6E-F574-6305-0F4F1626CFFB}"/>
          </ac:spMkLst>
        </pc:spChg>
        <pc:spChg chg="mod">
          <ac:chgData name="Zhihao Liu" userId="66dd78f6-25d2-410b-91c7-5a34b2c67a14" providerId="ADAL" clId="{5B09D857-3E4C-41E2-B754-8FAFD73CC51D}" dt="2023-03-26T16:05:03.060" v="640" actId="14100"/>
          <ac:spMkLst>
            <pc:docMk/>
            <pc:sldMk cId="3573155957" sldId="338"/>
            <ac:spMk id="87" creationId="{627796E7-263C-2065-3B5D-64C9D85A5F0D}"/>
          </ac:spMkLst>
        </pc:spChg>
        <pc:spChg chg="mod">
          <ac:chgData name="Zhihao Liu" userId="66dd78f6-25d2-410b-91c7-5a34b2c67a14" providerId="ADAL" clId="{5B09D857-3E4C-41E2-B754-8FAFD73CC51D}" dt="2023-03-26T16:05:03.060" v="640" actId="14100"/>
          <ac:spMkLst>
            <pc:docMk/>
            <pc:sldMk cId="3573155957" sldId="338"/>
            <ac:spMk id="88" creationId="{939AABA9-F925-F48E-2714-333052901727}"/>
          </ac:spMkLst>
        </pc:spChg>
        <pc:spChg chg="mod">
          <ac:chgData name="Zhihao Liu" userId="66dd78f6-25d2-410b-91c7-5a34b2c67a14" providerId="ADAL" clId="{5B09D857-3E4C-41E2-B754-8FAFD73CC51D}" dt="2023-03-26T16:05:03.060" v="640" actId="14100"/>
          <ac:spMkLst>
            <pc:docMk/>
            <pc:sldMk cId="3573155957" sldId="338"/>
            <ac:spMk id="93" creationId="{C7D3E43C-7E9B-8F6E-8DAC-FCCF5CFA7A43}"/>
          </ac:spMkLst>
        </pc:spChg>
        <pc:spChg chg="mod">
          <ac:chgData name="Zhihao Liu" userId="66dd78f6-25d2-410b-91c7-5a34b2c67a14" providerId="ADAL" clId="{5B09D857-3E4C-41E2-B754-8FAFD73CC51D}" dt="2023-03-26T16:05:03.060" v="640" actId="14100"/>
          <ac:spMkLst>
            <pc:docMk/>
            <pc:sldMk cId="3573155957" sldId="338"/>
            <ac:spMk id="94" creationId="{B4C2D47B-E172-FB58-3B7A-A857810B9B04}"/>
          </ac:spMkLst>
        </pc:spChg>
        <pc:spChg chg="mod">
          <ac:chgData name="Zhihao Liu" userId="66dd78f6-25d2-410b-91c7-5a34b2c67a14" providerId="ADAL" clId="{5B09D857-3E4C-41E2-B754-8FAFD73CC51D}" dt="2023-03-26T16:05:03.060" v="640" actId="14100"/>
          <ac:spMkLst>
            <pc:docMk/>
            <pc:sldMk cId="3573155957" sldId="338"/>
            <ac:spMk id="95" creationId="{69A8576A-89D4-BE4C-53EC-9ABEDFE98FFD}"/>
          </ac:spMkLst>
        </pc:spChg>
        <pc:spChg chg="mod">
          <ac:chgData name="Zhihao Liu" userId="66dd78f6-25d2-410b-91c7-5a34b2c67a14" providerId="ADAL" clId="{5B09D857-3E4C-41E2-B754-8FAFD73CC51D}" dt="2023-03-26T16:05:03.060" v="640" actId="14100"/>
          <ac:spMkLst>
            <pc:docMk/>
            <pc:sldMk cId="3573155957" sldId="338"/>
            <ac:spMk id="96" creationId="{073501F2-36D2-6F55-7030-A06BB9B5922C}"/>
          </ac:spMkLst>
        </pc:spChg>
        <pc:spChg chg="mod">
          <ac:chgData name="Zhihao Liu" userId="66dd78f6-25d2-410b-91c7-5a34b2c67a14" providerId="ADAL" clId="{5B09D857-3E4C-41E2-B754-8FAFD73CC51D}" dt="2023-03-26T16:05:03.060" v="640" actId="14100"/>
          <ac:spMkLst>
            <pc:docMk/>
            <pc:sldMk cId="3573155957" sldId="338"/>
            <ac:spMk id="97" creationId="{333A4C23-0C42-4C76-FCF2-47E681061DE1}"/>
          </ac:spMkLst>
        </pc:spChg>
        <pc:spChg chg="mod">
          <ac:chgData name="Zhihao Liu" userId="66dd78f6-25d2-410b-91c7-5a34b2c67a14" providerId="ADAL" clId="{5B09D857-3E4C-41E2-B754-8FAFD73CC51D}" dt="2023-03-26T16:05:03.060" v="640" actId="14100"/>
          <ac:spMkLst>
            <pc:docMk/>
            <pc:sldMk cId="3573155957" sldId="338"/>
            <ac:spMk id="99" creationId="{8D643C36-9F8C-DBB9-8255-795270444409}"/>
          </ac:spMkLst>
        </pc:spChg>
        <pc:spChg chg="mod">
          <ac:chgData name="Zhihao Liu" userId="66dd78f6-25d2-410b-91c7-5a34b2c67a14" providerId="ADAL" clId="{5B09D857-3E4C-41E2-B754-8FAFD73CC51D}" dt="2023-03-26T16:05:03.060" v="640" actId="14100"/>
          <ac:spMkLst>
            <pc:docMk/>
            <pc:sldMk cId="3573155957" sldId="338"/>
            <ac:spMk id="100" creationId="{434E8837-89F3-6F5A-AE81-09F54DB8A597}"/>
          </ac:spMkLst>
        </pc:spChg>
        <pc:spChg chg="mod">
          <ac:chgData name="Zhihao Liu" userId="66dd78f6-25d2-410b-91c7-5a34b2c67a14" providerId="ADAL" clId="{5B09D857-3E4C-41E2-B754-8FAFD73CC51D}" dt="2023-03-26T16:05:03.060" v="640" actId="14100"/>
          <ac:spMkLst>
            <pc:docMk/>
            <pc:sldMk cId="3573155957" sldId="338"/>
            <ac:spMk id="103" creationId="{9A0D4F98-B4D0-5C15-B333-56DA97C7683B}"/>
          </ac:spMkLst>
        </pc:spChg>
        <pc:spChg chg="mod">
          <ac:chgData name="Zhihao Liu" userId="66dd78f6-25d2-410b-91c7-5a34b2c67a14" providerId="ADAL" clId="{5B09D857-3E4C-41E2-B754-8FAFD73CC51D}" dt="2023-03-26T16:05:03.060" v="640" actId="14100"/>
          <ac:spMkLst>
            <pc:docMk/>
            <pc:sldMk cId="3573155957" sldId="338"/>
            <ac:spMk id="104" creationId="{C7B93477-5897-EFB7-3BB0-B69DDE100D3A}"/>
          </ac:spMkLst>
        </pc:spChg>
        <pc:spChg chg="mod">
          <ac:chgData name="Zhihao Liu" userId="66dd78f6-25d2-410b-91c7-5a34b2c67a14" providerId="ADAL" clId="{5B09D857-3E4C-41E2-B754-8FAFD73CC51D}" dt="2023-03-26T16:05:03.060" v="640" actId="14100"/>
          <ac:spMkLst>
            <pc:docMk/>
            <pc:sldMk cId="3573155957" sldId="338"/>
            <ac:spMk id="107" creationId="{B3E85EF7-85A5-3305-79F8-DAEC6AE4F636}"/>
          </ac:spMkLst>
        </pc:spChg>
        <pc:spChg chg="mod">
          <ac:chgData name="Zhihao Liu" userId="66dd78f6-25d2-410b-91c7-5a34b2c67a14" providerId="ADAL" clId="{5B09D857-3E4C-41E2-B754-8FAFD73CC51D}" dt="2023-03-26T16:05:03.060" v="640" actId="14100"/>
          <ac:spMkLst>
            <pc:docMk/>
            <pc:sldMk cId="3573155957" sldId="338"/>
            <ac:spMk id="108" creationId="{7E52E6AA-E077-E333-F299-253267BDDB9B}"/>
          </ac:spMkLst>
        </pc:spChg>
        <pc:spChg chg="mod">
          <ac:chgData name="Zhihao Liu" userId="66dd78f6-25d2-410b-91c7-5a34b2c67a14" providerId="ADAL" clId="{5B09D857-3E4C-41E2-B754-8FAFD73CC51D}" dt="2023-03-26T16:05:03.060" v="640" actId="14100"/>
          <ac:spMkLst>
            <pc:docMk/>
            <pc:sldMk cId="3573155957" sldId="338"/>
            <ac:spMk id="109" creationId="{317A9C51-1D03-FB2E-7F4A-E64551E766E7}"/>
          </ac:spMkLst>
        </pc:spChg>
        <pc:spChg chg="mod">
          <ac:chgData name="Zhihao Liu" userId="66dd78f6-25d2-410b-91c7-5a34b2c67a14" providerId="ADAL" clId="{5B09D857-3E4C-41E2-B754-8FAFD73CC51D}" dt="2023-03-26T16:05:03.060" v="640" actId="14100"/>
          <ac:spMkLst>
            <pc:docMk/>
            <pc:sldMk cId="3573155957" sldId="338"/>
            <ac:spMk id="110" creationId="{1164E964-F9FA-EE2F-9917-4B0AF2622B54}"/>
          </ac:spMkLst>
        </pc:spChg>
        <pc:spChg chg="mod">
          <ac:chgData name="Zhihao Liu" userId="66dd78f6-25d2-410b-91c7-5a34b2c67a14" providerId="ADAL" clId="{5B09D857-3E4C-41E2-B754-8FAFD73CC51D}" dt="2023-03-26T16:05:03.060" v="640" actId="14100"/>
          <ac:spMkLst>
            <pc:docMk/>
            <pc:sldMk cId="3573155957" sldId="338"/>
            <ac:spMk id="111" creationId="{32A98C47-A298-3F62-AA50-E4E978AEBF14}"/>
          </ac:spMkLst>
        </pc:spChg>
        <pc:spChg chg="add del mod">
          <ac:chgData name="Zhihao Liu" userId="66dd78f6-25d2-410b-91c7-5a34b2c67a14" providerId="ADAL" clId="{5B09D857-3E4C-41E2-B754-8FAFD73CC51D}" dt="2023-03-26T19:01:15.919" v="691"/>
          <ac:spMkLst>
            <pc:docMk/>
            <pc:sldMk cId="3573155957" sldId="338"/>
            <ac:spMk id="116" creationId="{4B321454-1F1F-EAA3-314C-DD77DB39CFDC}"/>
          </ac:spMkLst>
        </pc:spChg>
        <pc:spChg chg="mod">
          <ac:chgData name="Zhihao Liu" userId="66dd78f6-25d2-410b-91c7-5a34b2c67a14" providerId="ADAL" clId="{5B09D857-3E4C-41E2-B754-8FAFD73CC51D}" dt="2023-03-26T19:01:01.879" v="690"/>
          <ac:spMkLst>
            <pc:docMk/>
            <pc:sldMk cId="3573155957" sldId="338"/>
            <ac:spMk id="119" creationId="{201250E9-F0AE-4485-59DC-607D81A84317}"/>
          </ac:spMkLst>
        </pc:spChg>
        <pc:spChg chg="mod">
          <ac:chgData name="Zhihao Liu" userId="66dd78f6-25d2-410b-91c7-5a34b2c67a14" providerId="ADAL" clId="{5B09D857-3E4C-41E2-B754-8FAFD73CC51D}" dt="2023-03-26T19:01:01.879" v="690"/>
          <ac:spMkLst>
            <pc:docMk/>
            <pc:sldMk cId="3573155957" sldId="338"/>
            <ac:spMk id="120" creationId="{A188ABA4-339F-FE64-4039-8EA57BBE90B7}"/>
          </ac:spMkLst>
        </pc:spChg>
        <pc:spChg chg="mod">
          <ac:chgData name="Zhihao Liu" userId="66dd78f6-25d2-410b-91c7-5a34b2c67a14" providerId="ADAL" clId="{5B09D857-3E4C-41E2-B754-8FAFD73CC51D}" dt="2023-03-26T19:01:01.879" v="690"/>
          <ac:spMkLst>
            <pc:docMk/>
            <pc:sldMk cId="3573155957" sldId="338"/>
            <ac:spMk id="121" creationId="{E57F1E4C-25D0-5C18-F6A4-77B4EA432E0F}"/>
          </ac:spMkLst>
        </pc:spChg>
        <pc:spChg chg="mod">
          <ac:chgData name="Zhihao Liu" userId="66dd78f6-25d2-410b-91c7-5a34b2c67a14" providerId="ADAL" clId="{5B09D857-3E4C-41E2-B754-8FAFD73CC51D}" dt="2023-03-26T19:01:01.879" v="690"/>
          <ac:spMkLst>
            <pc:docMk/>
            <pc:sldMk cId="3573155957" sldId="338"/>
            <ac:spMk id="124" creationId="{53B15433-EABB-D2FA-C152-5DF98E5BE006}"/>
          </ac:spMkLst>
        </pc:spChg>
        <pc:spChg chg="mod">
          <ac:chgData name="Zhihao Liu" userId="66dd78f6-25d2-410b-91c7-5a34b2c67a14" providerId="ADAL" clId="{5B09D857-3E4C-41E2-B754-8FAFD73CC51D}" dt="2023-03-26T19:01:01.879" v="690"/>
          <ac:spMkLst>
            <pc:docMk/>
            <pc:sldMk cId="3573155957" sldId="338"/>
            <ac:spMk id="125" creationId="{059BB172-774B-7867-AB8F-3970F57116C5}"/>
          </ac:spMkLst>
        </pc:spChg>
        <pc:spChg chg="mod">
          <ac:chgData name="Zhihao Liu" userId="66dd78f6-25d2-410b-91c7-5a34b2c67a14" providerId="ADAL" clId="{5B09D857-3E4C-41E2-B754-8FAFD73CC51D}" dt="2023-03-26T19:01:01.879" v="690"/>
          <ac:spMkLst>
            <pc:docMk/>
            <pc:sldMk cId="3573155957" sldId="338"/>
            <ac:spMk id="126" creationId="{2568DF82-37E7-EC73-9C7A-E033EEB1FB7C}"/>
          </ac:spMkLst>
        </pc:spChg>
        <pc:spChg chg="mod">
          <ac:chgData name="Zhihao Liu" userId="66dd78f6-25d2-410b-91c7-5a34b2c67a14" providerId="ADAL" clId="{5B09D857-3E4C-41E2-B754-8FAFD73CC51D}" dt="2023-03-26T19:01:01.879" v="690"/>
          <ac:spMkLst>
            <pc:docMk/>
            <pc:sldMk cId="3573155957" sldId="338"/>
            <ac:spMk id="127" creationId="{BD92C166-0056-C352-F38F-5988BC969C6C}"/>
          </ac:spMkLst>
        </pc:spChg>
        <pc:spChg chg="mod">
          <ac:chgData name="Zhihao Liu" userId="66dd78f6-25d2-410b-91c7-5a34b2c67a14" providerId="ADAL" clId="{5B09D857-3E4C-41E2-B754-8FAFD73CC51D}" dt="2023-03-26T19:01:01.879" v="690"/>
          <ac:spMkLst>
            <pc:docMk/>
            <pc:sldMk cId="3573155957" sldId="338"/>
            <ac:spMk id="128" creationId="{C4AA61BC-DA68-4ED2-0C7D-64FDA7ABBC4A}"/>
          </ac:spMkLst>
        </pc:spChg>
        <pc:spChg chg="mod">
          <ac:chgData name="Zhihao Liu" userId="66dd78f6-25d2-410b-91c7-5a34b2c67a14" providerId="ADAL" clId="{5B09D857-3E4C-41E2-B754-8FAFD73CC51D}" dt="2023-03-26T19:01:01.879" v="690"/>
          <ac:spMkLst>
            <pc:docMk/>
            <pc:sldMk cId="3573155957" sldId="338"/>
            <ac:spMk id="129" creationId="{5CA53151-3401-18FB-C8E0-F5C0EAF25906}"/>
          </ac:spMkLst>
        </pc:spChg>
        <pc:spChg chg="mod">
          <ac:chgData name="Zhihao Liu" userId="66dd78f6-25d2-410b-91c7-5a34b2c67a14" providerId="ADAL" clId="{5B09D857-3E4C-41E2-B754-8FAFD73CC51D}" dt="2023-03-26T19:01:01.879" v="690"/>
          <ac:spMkLst>
            <pc:docMk/>
            <pc:sldMk cId="3573155957" sldId="338"/>
            <ac:spMk id="130" creationId="{D50E7D97-81E6-612A-D90C-EC5C273F03DB}"/>
          </ac:spMkLst>
        </pc:spChg>
        <pc:spChg chg="mod">
          <ac:chgData name="Zhihao Liu" userId="66dd78f6-25d2-410b-91c7-5a34b2c67a14" providerId="ADAL" clId="{5B09D857-3E4C-41E2-B754-8FAFD73CC51D}" dt="2023-03-26T19:01:01.879" v="690"/>
          <ac:spMkLst>
            <pc:docMk/>
            <pc:sldMk cId="3573155957" sldId="338"/>
            <ac:spMk id="131" creationId="{FA134397-72D7-F7FE-C812-FFA2067A10DD}"/>
          </ac:spMkLst>
        </pc:spChg>
        <pc:spChg chg="mod">
          <ac:chgData name="Zhihao Liu" userId="66dd78f6-25d2-410b-91c7-5a34b2c67a14" providerId="ADAL" clId="{5B09D857-3E4C-41E2-B754-8FAFD73CC51D}" dt="2023-03-26T19:01:01.879" v="690"/>
          <ac:spMkLst>
            <pc:docMk/>
            <pc:sldMk cId="3573155957" sldId="338"/>
            <ac:spMk id="132" creationId="{4A27CF9B-6DDE-2419-BDF4-484A6DD586F4}"/>
          </ac:spMkLst>
        </pc:spChg>
        <pc:spChg chg="mod">
          <ac:chgData name="Zhihao Liu" userId="66dd78f6-25d2-410b-91c7-5a34b2c67a14" providerId="ADAL" clId="{5B09D857-3E4C-41E2-B754-8FAFD73CC51D}" dt="2023-03-26T19:01:01.879" v="690"/>
          <ac:spMkLst>
            <pc:docMk/>
            <pc:sldMk cId="3573155957" sldId="338"/>
            <ac:spMk id="136" creationId="{EF152986-F1D5-C6C1-F4CF-C57CAF0D7841}"/>
          </ac:spMkLst>
        </pc:spChg>
        <pc:spChg chg="mod">
          <ac:chgData name="Zhihao Liu" userId="66dd78f6-25d2-410b-91c7-5a34b2c67a14" providerId="ADAL" clId="{5B09D857-3E4C-41E2-B754-8FAFD73CC51D}" dt="2023-03-26T19:01:01.879" v="690"/>
          <ac:spMkLst>
            <pc:docMk/>
            <pc:sldMk cId="3573155957" sldId="338"/>
            <ac:spMk id="138" creationId="{5A45E26B-5852-CE2F-BE20-F3624B5CB088}"/>
          </ac:spMkLst>
        </pc:spChg>
        <pc:spChg chg="mod">
          <ac:chgData name="Zhihao Liu" userId="66dd78f6-25d2-410b-91c7-5a34b2c67a14" providerId="ADAL" clId="{5B09D857-3E4C-41E2-B754-8FAFD73CC51D}" dt="2023-03-26T19:01:01.879" v="690"/>
          <ac:spMkLst>
            <pc:docMk/>
            <pc:sldMk cId="3573155957" sldId="338"/>
            <ac:spMk id="139" creationId="{44455D71-CA97-EE0A-02C7-F09B8CC7F54E}"/>
          </ac:spMkLst>
        </pc:spChg>
        <pc:spChg chg="mod">
          <ac:chgData name="Zhihao Liu" userId="66dd78f6-25d2-410b-91c7-5a34b2c67a14" providerId="ADAL" clId="{5B09D857-3E4C-41E2-B754-8FAFD73CC51D}" dt="2023-03-26T19:01:01.879" v="690"/>
          <ac:spMkLst>
            <pc:docMk/>
            <pc:sldMk cId="3573155957" sldId="338"/>
            <ac:spMk id="140" creationId="{14DF544E-CBA4-04AE-1FC8-B4AAB6DF376E}"/>
          </ac:spMkLst>
        </pc:spChg>
        <pc:spChg chg="mod">
          <ac:chgData name="Zhihao Liu" userId="66dd78f6-25d2-410b-91c7-5a34b2c67a14" providerId="ADAL" clId="{5B09D857-3E4C-41E2-B754-8FAFD73CC51D}" dt="2023-03-26T19:01:01.879" v="690"/>
          <ac:spMkLst>
            <pc:docMk/>
            <pc:sldMk cId="3573155957" sldId="338"/>
            <ac:spMk id="141" creationId="{37A2A789-B577-1DD4-18EC-5638DDDEAFCE}"/>
          </ac:spMkLst>
        </pc:spChg>
        <pc:spChg chg="mod">
          <ac:chgData name="Zhihao Liu" userId="66dd78f6-25d2-410b-91c7-5a34b2c67a14" providerId="ADAL" clId="{5B09D857-3E4C-41E2-B754-8FAFD73CC51D}" dt="2023-03-26T19:01:01.879" v="690"/>
          <ac:spMkLst>
            <pc:docMk/>
            <pc:sldMk cId="3573155957" sldId="338"/>
            <ac:spMk id="142" creationId="{14848A87-3962-F68B-810E-B7AC98C3074A}"/>
          </ac:spMkLst>
        </pc:spChg>
        <pc:spChg chg="mod">
          <ac:chgData name="Zhihao Liu" userId="66dd78f6-25d2-410b-91c7-5a34b2c67a14" providerId="ADAL" clId="{5B09D857-3E4C-41E2-B754-8FAFD73CC51D}" dt="2023-03-26T19:01:01.879" v="690"/>
          <ac:spMkLst>
            <pc:docMk/>
            <pc:sldMk cId="3573155957" sldId="338"/>
            <ac:spMk id="143" creationId="{6FDCCD0D-5DE8-C72F-C660-5BA973535E6F}"/>
          </ac:spMkLst>
        </pc:spChg>
        <pc:spChg chg="mod">
          <ac:chgData name="Zhihao Liu" userId="66dd78f6-25d2-410b-91c7-5a34b2c67a14" providerId="ADAL" clId="{5B09D857-3E4C-41E2-B754-8FAFD73CC51D}" dt="2023-03-26T19:01:01.879" v="690"/>
          <ac:spMkLst>
            <pc:docMk/>
            <pc:sldMk cId="3573155957" sldId="338"/>
            <ac:spMk id="147" creationId="{354A6262-3573-71D9-F2F2-C02B1B570EB8}"/>
          </ac:spMkLst>
        </pc:spChg>
        <pc:spChg chg="mod">
          <ac:chgData name="Zhihao Liu" userId="66dd78f6-25d2-410b-91c7-5a34b2c67a14" providerId="ADAL" clId="{5B09D857-3E4C-41E2-B754-8FAFD73CC51D}" dt="2023-03-26T19:01:01.879" v="690"/>
          <ac:spMkLst>
            <pc:docMk/>
            <pc:sldMk cId="3573155957" sldId="338"/>
            <ac:spMk id="148" creationId="{34D0A80F-D9F4-E034-E795-0B3E408D3BE5}"/>
          </ac:spMkLst>
        </pc:spChg>
        <pc:spChg chg="mod">
          <ac:chgData name="Zhihao Liu" userId="66dd78f6-25d2-410b-91c7-5a34b2c67a14" providerId="ADAL" clId="{5B09D857-3E4C-41E2-B754-8FAFD73CC51D}" dt="2023-03-26T19:01:01.879" v="690"/>
          <ac:spMkLst>
            <pc:docMk/>
            <pc:sldMk cId="3573155957" sldId="338"/>
            <ac:spMk id="150" creationId="{9E56149C-66F3-B513-E253-09BFEB802698}"/>
          </ac:spMkLst>
        </pc:spChg>
        <pc:spChg chg="mod">
          <ac:chgData name="Zhihao Liu" userId="66dd78f6-25d2-410b-91c7-5a34b2c67a14" providerId="ADAL" clId="{5B09D857-3E4C-41E2-B754-8FAFD73CC51D}" dt="2023-03-26T19:01:01.879" v="690"/>
          <ac:spMkLst>
            <pc:docMk/>
            <pc:sldMk cId="3573155957" sldId="338"/>
            <ac:spMk id="152" creationId="{E4F0B9C0-AF11-B272-76A8-EBFC4369608F}"/>
          </ac:spMkLst>
        </pc:spChg>
        <pc:spChg chg="mod">
          <ac:chgData name="Zhihao Liu" userId="66dd78f6-25d2-410b-91c7-5a34b2c67a14" providerId="ADAL" clId="{5B09D857-3E4C-41E2-B754-8FAFD73CC51D}" dt="2023-03-26T19:01:01.879" v="690"/>
          <ac:spMkLst>
            <pc:docMk/>
            <pc:sldMk cId="3573155957" sldId="338"/>
            <ac:spMk id="154" creationId="{19017434-4C50-163B-BF2A-E0F8805BB24B}"/>
          </ac:spMkLst>
        </pc:spChg>
        <pc:spChg chg="mod">
          <ac:chgData name="Zhihao Liu" userId="66dd78f6-25d2-410b-91c7-5a34b2c67a14" providerId="ADAL" clId="{5B09D857-3E4C-41E2-B754-8FAFD73CC51D}" dt="2023-03-26T19:01:01.879" v="690"/>
          <ac:spMkLst>
            <pc:docMk/>
            <pc:sldMk cId="3573155957" sldId="338"/>
            <ac:spMk id="155" creationId="{A2D1FEEF-6A8B-1038-823C-D00674DB29F4}"/>
          </ac:spMkLst>
        </pc:spChg>
        <pc:spChg chg="mod">
          <ac:chgData name="Zhihao Liu" userId="66dd78f6-25d2-410b-91c7-5a34b2c67a14" providerId="ADAL" clId="{5B09D857-3E4C-41E2-B754-8FAFD73CC51D}" dt="2023-03-26T19:01:01.879" v="690"/>
          <ac:spMkLst>
            <pc:docMk/>
            <pc:sldMk cId="3573155957" sldId="338"/>
            <ac:spMk id="156" creationId="{A2884CF8-BFA9-4DDF-4B7B-D33ABE6FEA1D}"/>
          </ac:spMkLst>
        </pc:spChg>
        <pc:spChg chg="mod">
          <ac:chgData name="Zhihao Liu" userId="66dd78f6-25d2-410b-91c7-5a34b2c67a14" providerId="ADAL" clId="{5B09D857-3E4C-41E2-B754-8FAFD73CC51D}" dt="2023-03-26T19:01:01.879" v="690"/>
          <ac:spMkLst>
            <pc:docMk/>
            <pc:sldMk cId="3573155957" sldId="338"/>
            <ac:spMk id="160" creationId="{73A9231F-DC62-2B3C-007F-05A7DC63F81F}"/>
          </ac:spMkLst>
        </pc:spChg>
        <pc:spChg chg="mod">
          <ac:chgData name="Zhihao Liu" userId="66dd78f6-25d2-410b-91c7-5a34b2c67a14" providerId="ADAL" clId="{5B09D857-3E4C-41E2-B754-8FAFD73CC51D}" dt="2023-03-26T19:01:01.879" v="690"/>
          <ac:spMkLst>
            <pc:docMk/>
            <pc:sldMk cId="3573155957" sldId="338"/>
            <ac:spMk id="161" creationId="{B8E822A6-CE51-CFEF-8E66-D8DDCB181D94}"/>
          </ac:spMkLst>
        </pc:spChg>
        <pc:spChg chg="mod">
          <ac:chgData name="Zhihao Liu" userId="66dd78f6-25d2-410b-91c7-5a34b2c67a14" providerId="ADAL" clId="{5B09D857-3E4C-41E2-B754-8FAFD73CC51D}" dt="2023-03-26T19:01:01.879" v="690"/>
          <ac:spMkLst>
            <pc:docMk/>
            <pc:sldMk cId="3573155957" sldId="338"/>
            <ac:spMk id="162" creationId="{234ADA64-DB45-A4D7-D83A-1D6B5D23FF6A}"/>
          </ac:spMkLst>
        </pc:spChg>
        <pc:spChg chg="mod">
          <ac:chgData name="Zhihao Liu" userId="66dd78f6-25d2-410b-91c7-5a34b2c67a14" providerId="ADAL" clId="{5B09D857-3E4C-41E2-B754-8FAFD73CC51D}" dt="2023-03-26T19:01:01.879" v="690"/>
          <ac:spMkLst>
            <pc:docMk/>
            <pc:sldMk cId="3573155957" sldId="338"/>
            <ac:spMk id="163" creationId="{F5F1A41B-9FAC-A8AD-6D71-10B67EA26CE0}"/>
          </ac:spMkLst>
        </pc:spChg>
        <pc:spChg chg="mod">
          <ac:chgData name="Zhihao Liu" userId="66dd78f6-25d2-410b-91c7-5a34b2c67a14" providerId="ADAL" clId="{5B09D857-3E4C-41E2-B754-8FAFD73CC51D}" dt="2023-03-26T19:01:01.879" v="690"/>
          <ac:spMkLst>
            <pc:docMk/>
            <pc:sldMk cId="3573155957" sldId="338"/>
            <ac:spMk id="164" creationId="{2BD210B2-FAF0-CB3B-BD6D-7268263F0F3D}"/>
          </ac:spMkLst>
        </pc:spChg>
        <pc:spChg chg="mod">
          <ac:chgData name="Zhihao Liu" userId="66dd78f6-25d2-410b-91c7-5a34b2c67a14" providerId="ADAL" clId="{5B09D857-3E4C-41E2-B754-8FAFD73CC51D}" dt="2023-03-26T19:01:01.879" v="690"/>
          <ac:spMkLst>
            <pc:docMk/>
            <pc:sldMk cId="3573155957" sldId="338"/>
            <ac:spMk id="169" creationId="{BF49214A-FC09-4E50-7028-5645B1C89509}"/>
          </ac:spMkLst>
        </pc:spChg>
        <pc:spChg chg="mod">
          <ac:chgData name="Zhihao Liu" userId="66dd78f6-25d2-410b-91c7-5a34b2c67a14" providerId="ADAL" clId="{5B09D857-3E4C-41E2-B754-8FAFD73CC51D}" dt="2023-03-26T19:01:01.879" v="690"/>
          <ac:spMkLst>
            <pc:docMk/>
            <pc:sldMk cId="3573155957" sldId="338"/>
            <ac:spMk id="170" creationId="{EDFA5D13-217D-265B-9D86-2E115C498A45}"/>
          </ac:spMkLst>
        </pc:spChg>
        <pc:spChg chg="mod">
          <ac:chgData name="Zhihao Liu" userId="66dd78f6-25d2-410b-91c7-5a34b2c67a14" providerId="ADAL" clId="{5B09D857-3E4C-41E2-B754-8FAFD73CC51D}" dt="2023-03-26T19:01:01.879" v="690"/>
          <ac:spMkLst>
            <pc:docMk/>
            <pc:sldMk cId="3573155957" sldId="338"/>
            <ac:spMk id="171" creationId="{04DD196A-3B25-F32D-9854-02DF91A75AE9}"/>
          </ac:spMkLst>
        </pc:spChg>
        <pc:spChg chg="mod">
          <ac:chgData name="Zhihao Liu" userId="66dd78f6-25d2-410b-91c7-5a34b2c67a14" providerId="ADAL" clId="{5B09D857-3E4C-41E2-B754-8FAFD73CC51D}" dt="2023-03-26T19:01:01.879" v="690"/>
          <ac:spMkLst>
            <pc:docMk/>
            <pc:sldMk cId="3573155957" sldId="338"/>
            <ac:spMk id="172" creationId="{B3E84DC7-BB52-3EE2-4F7D-13693CB3323C}"/>
          </ac:spMkLst>
        </pc:spChg>
        <pc:spChg chg="mod">
          <ac:chgData name="Zhihao Liu" userId="66dd78f6-25d2-410b-91c7-5a34b2c67a14" providerId="ADAL" clId="{5B09D857-3E4C-41E2-B754-8FAFD73CC51D}" dt="2023-03-26T19:01:01.879" v="690"/>
          <ac:spMkLst>
            <pc:docMk/>
            <pc:sldMk cId="3573155957" sldId="338"/>
            <ac:spMk id="173" creationId="{3560541E-96F1-0A93-BE81-5D400B3FEF02}"/>
          </ac:spMkLst>
        </pc:spChg>
        <pc:spChg chg="mod">
          <ac:chgData name="Zhihao Liu" userId="66dd78f6-25d2-410b-91c7-5a34b2c67a14" providerId="ADAL" clId="{5B09D857-3E4C-41E2-B754-8FAFD73CC51D}" dt="2023-03-26T19:01:01.879" v="690"/>
          <ac:spMkLst>
            <pc:docMk/>
            <pc:sldMk cId="3573155957" sldId="338"/>
            <ac:spMk id="175" creationId="{70CE0A25-F76B-F6A5-D7D9-557572DE3B34}"/>
          </ac:spMkLst>
        </pc:spChg>
        <pc:spChg chg="mod">
          <ac:chgData name="Zhihao Liu" userId="66dd78f6-25d2-410b-91c7-5a34b2c67a14" providerId="ADAL" clId="{5B09D857-3E4C-41E2-B754-8FAFD73CC51D}" dt="2023-03-26T19:01:01.879" v="690"/>
          <ac:spMkLst>
            <pc:docMk/>
            <pc:sldMk cId="3573155957" sldId="338"/>
            <ac:spMk id="176" creationId="{D3932DED-A532-AB78-E211-338F07B223C0}"/>
          </ac:spMkLst>
        </pc:spChg>
        <pc:spChg chg="mod">
          <ac:chgData name="Zhihao Liu" userId="66dd78f6-25d2-410b-91c7-5a34b2c67a14" providerId="ADAL" clId="{5B09D857-3E4C-41E2-B754-8FAFD73CC51D}" dt="2023-03-26T19:01:01.879" v="690"/>
          <ac:spMkLst>
            <pc:docMk/>
            <pc:sldMk cId="3573155957" sldId="338"/>
            <ac:spMk id="179" creationId="{7A6AF679-BE89-D2EE-FF03-07066E375F79}"/>
          </ac:spMkLst>
        </pc:spChg>
        <pc:spChg chg="mod">
          <ac:chgData name="Zhihao Liu" userId="66dd78f6-25d2-410b-91c7-5a34b2c67a14" providerId="ADAL" clId="{5B09D857-3E4C-41E2-B754-8FAFD73CC51D}" dt="2023-03-26T19:01:01.879" v="690"/>
          <ac:spMkLst>
            <pc:docMk/>
            <pc:sldMk cId="3573155957" sldId="338"/>
            <ac:spMk id="180" creationId="{2029FC5F-E589-854D-9426-018F44EF912C}"/>
          </ac:spMkLst>
        </pc:spChg>
        <pc:spChg chg="mod">
          <ac:chgData name="Zhihao Liu" userId="66dd78f6-25d2-410b-91c7-5a34b2c67a14" providerId="ADAL" clId="{5B09D857-3E4C-41E2-B754-8FAFD73CC51D}" dt="2023-03-26T19:01:01.879" v="690"/>
          <ac:spMkLst>
            <pc:docMk/>
            <pc:sldMk cId="3573155957" sldId="338"/>
            <ac:spMk id="183" creationId="{B06DCE09-CCF1-C46A-B853-C930D5816C94}"/>
          </ac:spMkLst>
        </pc:spChg>
        <pc:spChg chg="mod">
          <ac:chgData name="Zhihao Liu" userId="66dd78f6-25d2-410b-91c7-5a34b2c67a14" providerId="ADAL" clId="{5B09D857-3E4C-41E2-B754-8FAFD73CC51D}" dt="2023-03-26T19:01:01.879" v="690"/>
          <ac:spMkLst>
            <pc:docMk/>
            <pc:sldMk cId="3573155957" sldId="338"/>
            <ac:spMk id="184" creationId="{29C45560-915A-668E-7E6F-179E4CFD25C0}"/>
          </ac:spMkLst>
        </pc:spChg>
        <pc:spChg chg="mod">
          <ac:chgData name="Zhihao Liu" userId="66dd78f6-25d2-410b-91c7-5a34b2c67a14" providerId="ADAL" clId="{5B09D857-3E4C-41E2-B754-8FAFD73CC51D}" dt="2023-03-26T19:01:01.879" v="690"/>
          <ac:spMkLst>
            <pc:docMk/>
            <pc:sldMk cId="3573155957" sldId="338"/>
            <ac:spMk id="185" creationId="{0902EFD4-BCA1-27F0-FB52-8F5EE32D3584}"/>
          </ac:spMkLst>
        </pc:spChg>
        <pc:spChg chg="mod">
          <ac:chgData name="Zhihao Liu" userId="66dd78f6-25d2-410b-91c7-5a34b2c67a14" providerId="ADAL" clId="{5B09D857-3E4C-41E2-B754-8FAFD73CC51D}" dt="2023-03-26T19:01:01.879" v="690"/>
          <ac:spMkLst>
            <pc:docMk/>
            <pc:sldMk cId="3573155957" sldId="338"/>
            <ac:spMk id="186" creationId="{A2D6465E-2CE9-C402-634C-6541AD4427E9}"/>
          </ac:spMkLst>
        </pc:spChg>
        <pc:spChg chg="mod">
          <ac:chgData name="Zhihao Liu" userId="66dd78f6-25d2-410b-91c7-5a34b2c67a14" providerId="ADAL" clId="{5B09D857-3E4C-41E2-B754-8FAFD73CC51D}" dt="2023-03-26T19:01:01.879" v="690"/>
          <ac:spMkLst>
            <pc:docMk/>
            <pc:sldMk cId="3573155957" sldId="338"/>
            <ac:spMk id="187" creationId="{B299B4ED-D9B9-FE51-5FC9-D9BC3BAB10C6}"/>
          </ac:spMkLst>
        </pc:spChg>
        <pc:spChg chg="add mod">
          <ac:chgData name="Zhihao Liu" userId="66dd78f6-25d2-410b-91c7-5a34b2c67a14" providerId="ADAL" clId="{5B09D857-3E4C-41E2-B754-8FAFD73CC51D}" dt="2023-03-26T21:36:38.008" v="4918" actId="113"/>
          <ac:spMkLst>
            <pc:docMk/>
            <pc:sldMk cId="3573155957" sldId="338"/>
            <ac:spMk id="192" creationId="{676212CD-74C3-793C-99A1-AEA5906F84A9}"/>
          </ac:spMkLst>
        </pc:spChg>
        <pc:spChg chg="add del mod">
          <ac:chgData name="Zhihao Liu" userId="66dd78f6-25d2-410b-91c7-5a34b2c67a14" providerId="ADAL" clId="{5B09D857-3E4C-41E2-B754-8FAFD73CC51D}" dt="2023-03-26T21:37:08.559" v="4922" actId="22"/>
          <ac:spMkLst>
            <pc:docMk/>
            <pc:sldMk cId="3573155957" sldId="338"/>
            <ac:spMk id="194" creationId="{DB37BA3F-6E74-CE17-201B-CF7C6E6EE67F}"/>
          </ac:spMkLst>
        </pc:spChg>
        <pc:grpChg chg="add del mod">
          <ac:chgData name="Zhihao Liu" userId="66dd78f6-25d2-410b-91c7-5a34b2c67a14" providerId="ADAL" clId="{5B09D857-3E4C-41E2-B754-8FAFD73CC51D}" dt="2023-03-26T16:05:06.495" v="641" actId="478"/>
          <ac:grpSpMkLst>
            <pc:docMk/>
            <pc:sldMk cId="3573155957" sldId="338"/>
            <ac:grpSpMk id="7" creationId="{90D39DDC-773B-B994-9169-F8FFB2467BD2}"/>
          </ac:grpSpMkLst>
        </pc:grpChg>
        <pc:grpChg chg="mod">
          <ac:chgData name="Zhihao Liu" userId="66dd78f6-25d2-410b-91c7-5a34b2c67a14" providerId="ADAL" clId="{5B09D857-3E4C-41E2-B754-8FAFD73CC51D}" dt="2023-03-26T16:05:03.060" v="640" actId="14100"/>
          <ac:grpSpMkLst>
            <pc:docMk/>
            <pc:sldMk cId="3573155957" sldId="338"/>
            <ac:grpSpMk id="9" creationId="{0EDF3B11-9C82-3353-2ECA-22CCC5B113BC}"/>
          </ac:grpSpMkLst>
        </pc:grpChg>
        <pc:grpChg chg="mod">
          <ac:chgData name="Zhihao Liu" userId="66dd78f6-25d2-410b-91c7-5a34b2c67a14" providerId="ADAL" clId="{5B09D857-3E4C-41E2-B754-8FAFD73CC51D}" dt="2023-03-26T16:05:03.060" v="640" actId="14100"/>
          <ac:grpSpMkLst>
            <pc:docMk/>
            <pc:sldMk cId="3573155957" sldId="338"/>
            <ac:grpSpMk id="42" creationId="{532197D9-2F6F-7D0B-D947-1E14EF71D6CB}"/>
          </ac:grpSpMkLst>
        </pc:grpChg>
        <pc:grpChg chg="mod">
          <ac:chgData name="Zhihao Liu" userId="66dd78f6-25d2-410b-91c7-5a34b2c67a14" providerId="ADAL" clId="{5B09D857-3E4C-41E2-B754-8FAFD73CC51D}" dt="2023-03-26T16:05:03.060" v="640" actId="14100"/>
          <ac:grpSpMkLst>
            <pc:docMk/>
            <pc:sldMk cId="3573155957" sldId="338"/>
            <ac:grpSpMk id="61" creationId="{63C717F9-F90D-2755-6A00-B3FCE005A311}"/>
          </ac:grpSpMkLst>
        </pc:grpChg>
        <pc:grpChg chg="del">
          <ac:chgData name="Zhihao Liu" userId="66dd78f6-25d2-410b-91c7-5a34b2c67a14" providerId="ADAL" clId="{5B09D857-3E4C-41E2-B754-8FAFD73CC51D}" dt="2023-03-26T15:33:25.618" v="562" actId="478"/>
          <ac:grpSpMkLst>
            <pc:docMk/>
            <pc:sldMk cId="3573155957" sldId="338"/>
            <ac:grpSpMk id="62" creationId="{A4AFD86B-D037-BDDD-0E7C-1F962E9452CB}"/>
          </ac:grpSpMkLst>
        </pc:grpChg>
        <pc:grpChg chg="mod">
          <ac:chgData name="Zhihao Liu" userId="66dd78f6-25d2-410b-91c7-5a34b2c67a14" providerId="ADAL" clId="{5B09D857-3E4C-41E2-B754-8FAFD73CC51D}" dt="2023-03-26T16:05:03.060" v="640" actId="14100"/>
          <ac:grpSpMkLst>
            <pc:docMk/>
            <pc:sldMk cId="3573155957" sldId="338"/>
            <ac:grpSpMk id="63" creationId="{6A46ADE8-0035-FE32-B673-AD04B9E3FA67}"/>
          </ac:grpSpMkLst>
        </pc:grpChg>
        <pc:grpChg chg="mod">
          <ac:chgData name="Zhihao Liu" userId="66dd78f6-25d2-410b-91c7-5a34b2c67a14" providerId="ADAL" clId="{5B09D857-3E4C-41E2-B754-8FAFD73CC51D}" dt="2023-03-26T16:05:03.060" v="640" actId="14100"/>
          <ac:grpSpMkLst>
            <pc:docMk/>
            <pc:sldMk cId="3573155957" sldId="338"/>
            <ac:grpSpMk id="64" creationId="{463F64D4-B737-4A76-67D6-13D24BEC2919}"/>
          </ac:grpSpMkLst>
        </pc:grpChg>
        <pc:grpChg chg="mod">
          <ac:chgData name="Zhihao Liu" userId="66dd78f6-25d2-410b-91c7-5a34b2c67a14" providerId="ADAL" clId="{5B09D857-3E4C-41E2-B754-8FAFD73CC51D}" dt="2023-03-26T16:05:03.060" v="640" actId="14100"/>
          <ac:grpSpMkLst>
            <pc:docMk/>
            <pc:sldMk cId="3573155957" sldId="338"/>
            <ac:grpSpMk id="71" creationId="{03368BDA-6D8C-ACD0-E50E-23953928679B}"/>
          </ac:grpSpMkLst>
        </pc:grpChg>
        <pc:grpChg chg="del">
          <ac:chgData name="Zhihao Liu" userId="66dd78f6-25d2-410b-91c7-5a34b2c67a14" providerId="ADAL" clId="{5B09D857-3E4C-41E2-B754-8FAFD73CC51D}" dt="2023-03-26T15:33:32.389" v="564" actId="478"/>
          <ac:grpSpMkLst>
            <pc:docMk/>
            <pc:sldMk cId="3573155957" sldId="338"/>
            <ac:grpSpMk id="73" creationId="{45C9C4BD-937B-35D6-33F0-AD94F461F884}"/>
          </ac:grpSpMkLst>
        </pc:grpChg>
        <pc:grpChg chg="mod">
          <ac:chgData name="Zhihao Liu" userId="66dd78f6-25d2-410b-91c7-5a34b2c67a14" providerId="ADAL" clId="{5B09D857-3E4C-41E2-B754-8FAFD73CC51D}" dt="2023-03-26T16:05:03.060" v="640" actId="14100"/>
          <ac:grpSpMkLst>
            <pc:docMk/>
            <pc:sldMk cId="3573155957" sldId="338"/>
            <ac:grpSpMk id="75" creationId="{A8F65A58-A352-4FED-48D0-0BFB40FCCE3C}"/>
          </ac:grpSpMkLst>
        </pc:grpChg>
        <pc:grpChg chg="mod">
          <ac:chgData name="Zhihao Liu" userId="66dd78f6-25d2-410b-91c7-5a34b2c67a14" providerId="ADAL" clId="{5B09D857-3E4C-41E2-B754-8FAFD73CC51D}" dt="2023-03-26T16:05:03.060" v="640" actId="14100"/>
          <ac:grpSpMkLst>
            <pc:docMk/>
            <pc:sldMk cId="3573155957" sldId="338"/>
            <ac:grpSpMk id="77" creationId="{E9EB17CC-DA5F-AC5F-818B-22BC3DB7E0B6}"/>
          </ac:grpSpMkLst>
        </pc:grpChg>
        <pc:grpChg chg="mod">
          <ac:chgData name="Zhihao Liu" userId="66dd78f6-25d2-410b-91c7-5a34b2c67a14" providerId="ADAL" clId="{5B09D857-3E4C-41E2-B754-8FAFD73CC51D}" dt="2023-03-26T16:05:03.060" v="640" actId="14100"/>
          <ac:grpSpMkLst>
            <pc:docMk/>
            <pc:sldMk cId="3573155957" sldId="338"/>
            <ac:grpSpMk id="102" creationId="{91E7D0EB-4647-74D7-AF56-9709D14C7D78}"/>
          </ac:grpSpMkLst>
        </pc:grpChg>
        <pc:grpChg chg="mod">
          <ac:chgData name="Zhihao Liu" userId="66dd78f6-25d2-410b-91c7-5a34b2c67a14" providerId="ADAL" clId="{5B09D857-3E4C-41E2-B754-8FAFD73CC51D}" dt="2023-03-26T16:05:03.060" v="640" actId="14100"/>
          <ac:grpSpMkLst>
            <pc:docMk/>
            <pc:sldMk cId="3573155957" sldId="338"/>
            <ac:grpSpMk id="105" creationId="{CABBBB65-15E6-05B3-C2B0-6AE7205C70B4}"/>
          </ac:grpSpMkLst>
        </pc:grpChg>
        <pc:grpChg chg="add del mod">
          <ac:chgData name="Zhihao Liu" userId="66dd78f6-25d2-410b-91c7-5a34b2c67a14" providerId="ADAL" clId="{5B09D857-3E4C-41E2-B754-8FAFD73CC51D}" dt="2023-03-26T19:01:15.919" v="691"/>
          <ac:grpSpMkLst>
            <pc:docMk/>
            <pc:sldMk cId="3573155957" sldId="338"/>
            <ac:grpSpMk id="117" creationId="{3F915565-6E2E-288A-456E-8D11C5555ACA}"/>
          </ac:grpSpMkLst>
        </pc:grpChg>
        <pc:grpChg chg="mod">
          <ac:chgData name="Zhihao Liu" userId="66dd78f6-25d2-410b-91c7-5a34b2c67a14" providerId="ADAL" clId="{5B09D857-3E4C-41E2-B754-8FAFD73CC51D}" dt="2023-03-26T19:01:01.879" v="690"/>
          <ac:grpSpMkLst>
            <pc:docMk/>
            <pc:sldMk cId="3573155957" sldId="338"/>
            <ac:grpSpMk id="118" creationId="{657EE317-9A0E-7D31-2A51-5B297DFA9015}"/>
          </ac:grpSpMkLst>
        </pc:grpChg>
        <pc:grpChg chg="mod">
          <ac:chgData name="Zhihao Liu" userId="66dd78f6-25d2-410b-91c7-5a34b2c67a14" providerId="ADAL" clId="{5B09D857-3E4C-41E2-B754-8FAFD73CC51D}" dt="2023-03-26T19:01:01.879" v="690"/>
          <ac:grpSpMkLst>
            <pc:docMk/>
            <pc:sldMk cId="3573155957" sldId="338"/>
            <ac:grpSpMk id="137" creationId="{F0FE1A6A-26BD-9AA5-EB17-62F9423C7D22}"/>
          </ac:grpSpMkLst>
        </pc:grpChg>
        <pc:grpChg chg="mod">
          <ac:chgData name="Zhihao Liu" userId="66dd78f6-25d2-410b-91c7-5a34b2c67a14" providerId="ADAL" clId="{5B09D857-3E4C-41E2-B754-8FAFD73CC51D}" dt="2023-03-26T19:01:01.879" v="690"/>
          <ac:grpSpMkLst>
            <pc:docMk/>
            <pc:sldMk cId="3573155957" sldId="338"/>
            <ac:grpSpMk id="144" creationId="{20CA5328-32B4-99D0-421C-C06BD207D61E}"/>
          </ac:grpSpMkLst>
        </pc:grpChg>
        <pc:grpChg chg="mod">
          <ac:chgData name="Zhihao Liu" userId="66dd78f6-25d2-410b-91c7-5a34b2c67a14" providerId="ADAL" clId="{5B09D857-3E4C-41E2-B754-8FAFD73CC51D}" dt="2023-03-26T19:01:01.879" v="690"/>
          <ac:grpSpMkLst>
            <pc:docMk/>
            <pc:sldMk cId="3573155957" sldId="338"/>
            <ac:grpSpMk id="145" creationId="{E9D8A134-FD1C-BAEC-CD38-64BE1DF13E5D}"/>
          </ac:grpSpMkLst>
        </pc:grpChg>
        <pc:grpChg chg="mod">
          <ac:chgData name="Zhihao Liu" userId="66dd78f6-25d2-410b-91c7-5a34b2c67a14" providerId="ADAL" clId="{5B09D857-3E4C-41E2-B754-8FAFD73CC51D}" dt="2023-03-26T19:01:01.879" v="690"/>
          <ac:grpSpMkLst>
            <pc:docMk/>
            <pc:sldMk cId="3573155957" sldId="338"/>
            <ac:grpSpMk id="146" creationId="{CCBACD95-6857-A974-2BE4-46BA780F29BD}"/>
          </ac:grpSpMkLst>
        </pc:grpChg>
        <pc:grpChg chg="mod">
          <ac:chgData name="Zhihao Liu" userId="66dd78f6-25d2-410b-91c7-5a34b2c67a14" providerId="ADAL" clId="{5B09D857-3E4C-41E2-B754-8FAFD73CC51D}" dt="2023-03-26T19:01:01.879" v="690"/>
          <ac:grpSpMkLst>
            <pc:docMk/>
            <pc:sldMk cId="3573155957" sldId="338"/>
            <ac:grpSpMk id="149" creationId="{BDE6C6DB-8F8E-B86F-B622-71541857DF14}"/>
          </ac:grpSpMkLst>
        </pc:grpChg>
        <pc:grpChg chg="mod">
          <ac:chgData name="Zhihao Liu" userId="66dd78f6-25d2-410b-91c7-5a34b2c67a14" providerId="ADAL" clId="{5B09D857-3E4C-41E2-B754-8FAFD73CC51D}" dt="2023-03-26T19:01:01.879" v="690"/>
          <ac:grpSpMkLst>
            <pc:docMk/>
            <pc:sldMk cId="3573155957" sldId="338"/>
            <ac:grpSpMk id="151" creationId="{F2307CB6-ABBB-18A8-5914-3F74F1FEA5C5}"/>
          </ac:grpSpMkLst>
        </pc:grpChg>
        <pc:grpChg chg="mod">
          <ac:chgData name="Zhihao Liu" userId="66dd78f6-25d2-410b-91c7-5a34b2c67a14" providerId="ADAL" clId="{5B09D857-3E4C-41E2-B754-8FAFD73CC51D}" dt="2023-03-26T19:01:01.879" v="690"/>
          <ac:grpSpMkLst>
            <pc:docMk/>
            <pc:sldMk cId="3573155957" sldId="338"/>
            <ac:grpSpMk id="153" creationId="{D9D3118F-AFE7-CBBD-5256-2FBC8C077AC2}"/>
          </ac:grpSpMkLst>
        </pc:grpChg>
        <pc:grpChg chg="mod">
          <ac:chgData name="Zhihao Liu" userId="66dd78f6-25d2-410b-91c7-5a34b2c67a14" providerId="ADAL" clId="{5B09D857-3E4C-41E2-B754-8FAFD73CC51D}" dt="2023-03-26T19:01:01.879" v="690"/>
          <ac:grpSpMkLst>
            <pc:docMk/>
            <pc:sldMk cId="3573155957" sldId="338"/>
            <ac:grpSpMk id="178" creationId="{9621ED0D-F998-1CC9-C295-9E61A3E8950D}"/>
          </ac:grpSpMkLst>
        </pc:grpChg>
        <pc:grpChg chg="mod">
          <ac:chgData name="Zhihao Liu" userId="66dd78f6-25d2-410b-91c7-5a34b2c67a14" providerId="ADAL" clId="{5B09D857-3E4C-41E2-B754-8FAFD73CC51D}" dt="2023-03-26T19:01:01.879" v="690"/>
          <ac:grpSpMkLst>
            <pc:docMk/>
            <pc:sldMk cId="3573155957" sldId="338"/>
            <ac:grpSpMk id="181" creationId="{1119905E-8EE7-7A38-DE71-801EE12B4B9F}"/>
          </ac:grpSpMkLst>
        </pc:grpChg>
        <pc:picChg chg="add del mod">
          <ac:chgData name="Zhihao Liu" userId="66dd78f6-25d2-410b-91c7-5a34b2c67a14" providerId="ADAL" clId="{5B09D857-3E4C-41E2-B754-8FAFD73CC51D}" dt="2023-03-26T15:45:47.835" v="596" actId="478"/>
          <ac:picMkLst>
            <pc:docMk/>
            <pc:sldMk cId="3573155957" sldId="338"/>
            <ac:picMk id="4" creationId="{673E2808-DF41-81AA-050D-65A418561191}"/>
          </ac:picMkLst>
        </pc:picChg>
        <pc:picChg chg="add del mod">
          <ac:chgData name="Zhihao Liu" userId="66dd78f6-25d2-410b-91c7-5a34b2c67a14" providerId="ADAL" clId="{5B09D857-3E4C-41E2-B754-8FAFD73CC51D}" dt="2023-03-26T16:04:41.281" v="634"/>
          <ac:picMkLst>
            <pc:docMk/>
            <pc:sldMk cId="3573155957" sldId="338"/>
            <ac:picMk id="6" creationId="{E438626F-C616-644B-405F-BC0A1E7989BF}"/>
          </ac:picMkLst>
        </pc:picChg>
        <pc:picChg chg="mod">
          <ac:chgData name="Zhihao Liu" userId="66dd78f6-25d2-410b-91c7-5a34b2c67a14" providerId="ADAL" clId="{5B09D857-3E4C-41E2-B754-8FAFD73CC51D}" dt="2023-03-26T16:05:03.060" v="640" actId="14100"/>
          <ac:picMkLst>
            <pc:docMk/>
            <pc:sldMk cId="3573155957" sldId="338"/>
            <ac:picMk id="16" creationId="{0E83AD5C-5B2C-A42A-DB58-58B8B45A133A}"/>
          </ac:picMkLst>
        </pc:picChg>
        <pc:picChg chg="mod">
          <ac:chgData name="Zhihao Liu" userId="66dd78f6-25d2-410b-91c7-5a34b2c67a14" providerId="ADAL" clId="{5B09D857-3E4C-41E2-B754-8FAFD73CC51D}" dt="2023-03-26T16:05:03.060" v="640" actId="14100"/>
          <ac:picMkLst>
            <pc:docMk/>
            <pc:sldMk cId="3573155957" sldId="338"/>
            <ac:picMk id="39" creationId="{6752901B-B925-C5CF-5967-C5BE4A71FFAA}"/>
          </ac:picMkLst>
        </pc:picChg>
        <pc:picChg chg="del">
          <ac:chgData name="Zhihao Liu" userId="66dd78f6-25d2-410b-91c7-5a34b2c67a14" providerId="ADAL" clId="{5B09D857-3E4C-41E2-B754-8FAFD73CC51D}" dt="2023-03-26T15:33:31.572" v="563" actId="478"/>
          <ac:picMkLst>
            <pc:docMk/>
            <pc:sldMk cId="3573155957" sldId="338"/>
            <ac:picMk id="45" creationId="{4A2AD852-9884-7CF0-4471-1A1297596B71}"/>
          </ac:picMkLst>
        </pc:picChg>
        <pc:picChg chg="add del mod">
          <ac:chgData name="Zhihao Liu" userId="66dd78f6-25d2-410b-91c7-5a34b2c67a14" providerId="ADAL" clId="{5B09D857-3E4C-41E2-B754-8FAFD73CC51D}" dt="2023-03-26T19:00:45.908" v="689" actId="478"/>
          <ac:picMkLst>
            <pc:docMk/>
            <pc:sldMk cId="3573155957" sldId="338"/>
            <ac:picMk id="112" creationId="{A8D1FF3C-CD47-C82C-1703-C9A2D7D18BBF}"/>
          </ac:picMkLst>
        </pc:picChg>
        <pc:picChg chg="add del mod">
          <ac:chgData name="Zhihao Liu" userId="66dd78f6-25d2-410b-91c7-5a34b2c67a14" providerId="ADAL" clId="{5B09D857-3E4C-41E2-B754-8FAFD73CC51D}" dt="2023-03-26T19:09:22.245" v="772" actId="478"/>
          <ac:picMkLst>
            <pc:docMk/>
            <pc:sldMk cId="3573155957" sldId="338"/>
            <ac:picMk id="113" creationId="{D7A7053A-DECA-1CD2-D73D-C4C7F04EFB1D}"/>
          </ac:picMkLst>
        </pc:picChg>
        <pc:picChg chg="mod">
          <ac:chgData name="Zhihao Liu" userId="66dd78f6-25d2-410b-91c7-5a34b2c67a14" providerId="ADAL" clId="{5B09D857-3E4C-41E2-B754-8FAFD73CC51D}" dt="2023-03-26T19:01:01.879" v="690"/>
          <ac:picMkLst>
            <pc:docMk/>
            <pc:sldMk cId="3573155957" sldId="338"/>
            <ac:picMk id="122" creationId="{873D74A5-7AD8-1088-1C1B-384BF971ABA1}"/>
          </ac:picMkLst>
        </pc:picChg>
        <pc:picChg chg="mod">
          <ac:chgData name="Zhihao Liu" userId="66dd78f6-25d2-410b-91c7-5a34b2c67a14" providerId="ADAL" clId="{5B09D857-3E4C-41E2-B754-8FAFD73CC51D}" dt="2023-03-26T19:01:01.879" v="690"/>
          <ac:picMkLst>
            <pc:docMk/>
            <pc:sldMk cId="3573155957" sldId="338"/>
            <ac:picMk id="134" creationId="{2D008692-5DE7-210A-88CB-37BD29F71565}"/>
          </ac:picMkLst>
        </pc:picChg>
        <pc:picChg chg="add mod ord modCrop">
          <ac:chgData name="Zhihao Liu" userId="66dd78f6-25d2-410b-91c7-5a34b2c67a14" providerId="ADAL" clId="{5B09D857-3E4C-41E2-B754-8FAFD73CC51D}" dt="2023-03-26T19:01:52.314" v="702" actId="1076"/>
          <ac:picMkLst>
            <pc:docMk/>
            <pc:sldMk cId="3573155957" sldId="338"/>
            <ac:picMk id="188" creationId="{BCB43257-002D-23A7-0975-C8D3B23E5603}"/>
          </ac:picMkLst>
        </pc:picChg>
        <pc:cxnChg chg="mod">
          <ac:chgData name="Zhihao Liu" userId="66dd78f6-25d2-410b-91c7-5a34b2c67a14" providerId="ADAL" clId="{5B09D857-3E4C-41E2-B754-8FAFD73CC51D}" dt="2023-03-26T16:05:03.060" v="640" actId="14100"/>
          <ac:cxnSpMkLst>
            <pc:docMk/>
            <pc:sldMk cId="3573155957" sldId="338"/>
            <ac:cxnSpMk id="17" creationId="{113F4F2F-BDFE-55A0-155F-539F6B9D7B65}"/>
          </ac:cxnSpMkLst>
        </pc:cxnChg>
        <pc:cxnChg chg="mod">
          <ac:chgData name="Zhihao Liu" userId="66dd78f6-25d2-410b-91c7-5a34b2c67a14" providerId="ADAL" clId="{5B09D857-3E4C-41E2-B754-8FAFD73CC51D}" dt="2023-03-26T16:05:03.060" v="640" actId="14100"/>
          <ac:cxnSpMkLst>
            <pc:docMk/>
            <pc:sldMk cId="3573155957" sldId="338"/>
            <ac:cxnSpMk id="37" creationId="{551008F2-2553-83DE-484F-41B7649D21D8}"/>
          </ac:cxnSpMkLst>
        </pc:cxnChg>
        <pc:cxnChg chg="mod">
          <ac:chgData name="Zhihao Liu" userId="66dd78f6-25d2-410b-91c7-5a34b2c67a14" providerId="ADAL" clId="{5B09D857-3E4C-41E2-B754-8FAFD73CC51D}" dt="2023-03-26T16:05:03.060" v="640" actId="14100"/>
          <ac:cxnSpMkLst>
            <pc:docMk/>
            <pc:sldMk cId="3573155957" sldId="338"/>
            <ac:cxnSpMk id="40" creationId="{ADE01958-8215-76BC-AA36-988C893DFF19}"/>
          </ac:cxnSpMkLst>
        </pc:cxnChg>
        <pc:cxnChg chg="mod">
          <ac:chgData name="Zhihao Liu" userId="66dd78f6-25d2-410b-91c7-5a34b2c67a14" providerId="ADAL" clId="{5B09D857-3E4C-41E2-B754-8FAFD73CC51D}" dt="2023-03-26T16:05:03.060" v="640" actId="14100"/>
          <ac:cxnSpMkLst>
            <pc:docMk/>
            <pc:sldMk cId="3573155957" sldId="338"/>
            <ac:cxnSpMk id="81" creationId="{199D3006-B217-7B17-D68A-064AA9F53CA8}"/>
          </ac:cxnSpMkLst>
        </pc:cxnChg>
        <pc:cxnChg chg="mod">
          <ac:chgData name="Zhihao Liu" userId="66dd78f6-25d2-410b-91c7-5a34b2c67a14" providerId="ADAL" clId="{5B09D857-3E4C-41E2-B754-8FAFD73CC51D}" dt="2023-03-26T16:05:03.060" v="640" actId="14100"/>
          <ac:cxnSpMkLst>
            <pc:docMk/>
            <pc:sldMk cId="3573155957" sldId="338"/>
            <ac:cxnSpMk id="82" creationId="{E2992899-EF4C-4C68-95BA-B839B615CE99}"/>
          </ac:cxnSpMkLst>
        </pc:cxnChg>
        <pc:cxnChg chg="mod">
          <ac:chgData name="Zhihao Liu" userId="66dd78f6-25d2-410b-91c7-5a34b2c67a14" providerId="ADAL" clId="{5B09D857-3E4C-41E2-B754-8FAFD73CC51D}" dt="2023-03-26T16:05:03.060" v="640" actId="14100"/>
          <ac:cxnSpMkLst>
            <pc:docMk/>
            <pc:sldMk cId="3573155957" sldId="338"/>
            <ac:cxnSpMk id="83" creationId="{BD21A645-E72F-0A58-3823-EA4F041DCD7B}"/>
          </ac:cxnSpMkLst>
        </pc:cxnChg>
        <pc:cxnChg chg="mod">
          <ac:chgData name="Zhihao Liu" userId="66dd78f6-25d2-410b-91c7-5a34b2c67a14" providerId="ADAL" clId="{5B09D857-3E4C-41E2-B754-8FAFD73CC51D}" dt="2023-03-26T16:05:03.060" v="640" actId="14100"/>
          <ac:cxnSpMkLst>
            <pc:docMk/>
            <pc:sldMk cId="3573155957" sldId="338"/>
            <ac:cxnSpMk id="89" creationId="{A9E65D5C-28CC-2901-1F9F-3C25F8318065}"/>
          </ac:cxnSpMkLst>
        </pc:cxnChg>
        <pc:cxnChg chg="mod">
          <ac:chgData name="Zhihao Liu" userId="66dd78f6-25d2-410b-91c7-5a34b2c67a14" providerId="ADAL" clId="{5B09D857-3E4C-41E2-B754-8FAFD73CC51D}" dt="2023-03-26T16:05:03.060" v="640" actId="14100"/>
          <ac:cxnSpMkLst>
            <pc:docMk/>
            <pc:sldMk cId="3573155957" sldId="338"/>
            <ac:cxnSpMk id="90" creationId="{F0E19F40-2169-BC08-52C5-89B296EE565A}"/>
          </ac:cxnSpMkLst>
        </pc:cxnChg>
        <pc:cxnChg chg="mod">
          <ac:chgData name="Zhihao Liu" userId="66dd78f6-25d2-410b-91c7-5a34b2c67a14" providerId="ADAL" clId="{5B09D857-3E4C-41E2-B754-8FAFD73CC51D}" dt="2023-03-26T16:05:03.060" v="640" actId="14100"/>
          <ac:cxnSpMkLst>
            <pc:docMk/>
            <pc:sldMk cId="3573155957" sldId="338"/>
            <ac:cxnSpMk id="91" creationId="{549149C8-828C-8AB0-0AE6-8734965E9F73}"/>
          </ac:cxnSpMkLst>
        </pc:cxnChg>
        <pc:cxnChg chg="mod">
          <ac:chgData name="Zhihao Liu" userId="66dd78f6-25d2-410b-91c7-5a34b2c67a14" providerId="ADAL" clId="{5B09D857-3E4C-41E2-B754-8FAFD73CC51D}" dt="2023-03-26T16:05:03.060" v="640" actId="14100"/>
          <ac:cxnSpMkLst>
            <pc:docMk/>
            <pc:sldMk cId="3573155957" sldId="338"/>
            <ac:cxnSpMk id="92" creationId="{906E7122-67D8-4354-5212-08F02D809024}"/>
          </ac:cxnSpMkLst>
        </pc:cxnChg>
        <pc:cxnChg chg="mod">
          <ac:chgData name="Zhihao Liu" userId="66dd78f6-25d2-410b-91c7-5a34b2c67a14" providerId="ADAL" clId="{5B09D857-3E4C-41E2-B754-8FAFD73CC51D}" dt="2023-03-26T16:05:03.060" v="640" actId="14100"/>
          <ac:cxnSpMkLst>
            <pc:docMk/>
            <pc:sldMk cId="3573155957" sldId="338"/>
            <ac:cxnSpMk id="98" creationId="{CC42E9DA-FA86-A9BE-AFFF-A2B5607DCC3B}"/>
          </ac:cxnSpMkLst>
        </pc:cxnChg>
        <pc:cxnChg chg="mod">
          <ac:chgData name="Zhihao Liu" userId="66dd78f6-25d2-410b-91c7-5a34b2c67a14" providerId="ADAL" clId="{5B09D857-3E4C-41E2-B754-8FAFD73CC51D}" dt="2023-03-26T16:05:03.060" v="640" actId="14100"/>
          <ac:cxnSpMkLst>
            <pc:docMk/>
            <pc:sldMk cId="3573155957" sldId="338"/>
            <ac:cxnSpMk id="101" creationId="{5AE7AA57-DAA7-0F44-12D0-31FF92E2CD79}"/>
          </ac:cxnSpMkLst>
        </pc:cxnChg>
        <pc:cxnChg chg="mod">
          <ac:chgData name="Zhihao Liu" userId="66dd78f6-25d2-410b-91c7-5a34b2c67a14" providerId="ADAL" clId="{5B09D857-3E4C-41E2-B754-8FAFD73CC51D}" dt="2023-03-26T16:05:03.060" v="640" actId="14100"/>
          <ac:cxnSpMkLst>
            <pc:docMk/>
            <pc:sldMk cId="3573155957" sldId="338"/>
            <ac:cxnSpMk id="106" creationId="{90F0CC7E-7670-7479-C30C-4657ED57F055}"/>
          </ac:cxnSpMkLst>
        </pc:cxnChg>
        <pc:cxnChg chg="add del mod">
          <ac:chgData name="Zhihao Liu" userId="66dd78f6-25d2-410b-91c7-5a34b2c67a14" providerId="ADAL" clId="{5B09D857-3E4C-41E2-B754-8FAFD73CC51D}" dt="2023-03-26T19:09:21.556" v="771" actId="478"/>
          <ac:cxnSpMkLst>
            <pc:docMk/>
            <pc:sldMk cId="3573155957" sldId="338"/>
            <ac:cxnSpMk id="114" creationId="{DCE96A4D-2E4B-A65A-DA72-608958E2C377}"/>
          </ac:cxnSpMkLst>
        </pc:cxnChg>
        <pc:cxnChg chg="mod">
          <ac:chgData name="Zhihao Liu" userId="66dd78f6-25d2-410b-91c7-5a34b2c67a14" providerId="ADAL" clId="{5B09D857-3E4C-41E2-B754-8FAFD73CC51D}" dt="2023-03-26T19:01:01.879" v="690"/>
          <ac:cxnSpMkLst>
            <pc:docMk/>
            <pc:sldMk cId="3573155957" sldId="338"/>
            <ac:cxnSpMk id="123" creationId="{21F0674D-FEC6-03DF-FB52-BC9A5F557F95}"/>
          </ac:cxnSpMkLst>
        </pc:cxnChg>
        <pc:cxnChg chg="mod">
          <ac:chgData name="Zhihao Liu" userId="66dd78f6-25d2-410b-91c7-5a34b2c67a14" providerId="ADAL" clId="{5B09D857-3E4C-41E2-B754-8FAFD73CC51D}" dt="2023-03-26T19:01:01.879" v="690"/>
          <ac:cxnSpMkLst>
            <pc:docMk/>
            <pc:sldMk cId="3573155957" sldId="338"/>
            <ac:cxnSpMk id="133" creationId="{226507A1-123C-4108-0E1A-D40A7C8F5616}"/>
          </ac:cxnSpMkLst>
        </pc:cxnChg>
        <pc:cxnChg chg="mod">
          <ac:chgData name="Zhihao Liu" userId="66dd78f6-25d2-410b-91c7-5a34b2c67a14" providerId="ADAL" clId="{5B09D857-3E4C-41E2-B754-8FAFD73CC51D}" dt="2023-03-26T19:01:01.879" v="690"/>
          <ac:cxnSpMkLst>
            <pc:docMk/>
            <pc:sldMk cId="3573155957" sldId="338"/>
            <ac:cxnSpMk id="135" creationId="{60BBDBF8-38F4-5A4D-3086-2F1E524DC169}"/>
          </ac:cxnSpMkLst>
        </pc:cxnChg>
        <pc:cxnChg chg="mod">
          <ac:chgData name="Zhihao Liu" userId="66dd78f6-25d2-410b-91c7-5a34b2c67a14" providerId="ADAL" clId="{5B09D857-3E4C-41E2-B754-8FAFD73CC51D}" dt="2023-03-26T19:01:01.879" v="690"/>
          <ac:cxnSpMkLst>
            <pc:docMk/>
            <pc:sldMk cId="3573155957" sldId="338"/>
            <ac:cxnSpMk id="157" creationId="{42B67FBD-477D-086A-7C56-8DB23BE9CC93}"/>
          </ac:cxnSpMkLst>
        </pc:cxnChg>
        <pc:cxnChg chg="mod">
          <ac:chgData name="Zhihao Liu" userId="66dd78f6-25d2-410b-91c7-5a34b2c67a14" providerId="ADAL" clId="{5B09D857-3E4C-41E2-B754-8FAFD73CC51D}" dt="2023-03-26T19:01:01.879" v="690"/>
          <ac:cxnSpMkLst>
            <pc:docMk/>
            <pc:sldMk cId="3573155957" sldId="338"/>
            <ac:cxnSpMk id="158" creationId="{5AF7F0EA-5DB6-1682-57EC-4AAD1852B4E9}"/>
          </ac:cxnSpMkLst>
        </pc:cxnChg>
        <pc:cxnChg chg="mod">
          <ac:chgData name="Zhihao Liu" userId="66dd78f6-25d2-410b-91c7-5a34b2c67a14" providerId="ADAL" clId="{5B09D857-3E4C-41E2-B754-8FAFD73CC51D}" dt="2023-03-26T19:01:01.879" v="690"/>
          <ac:cxnSpMkLst>
            <pc:docMk/>
            <pc:sldMk cId="3573155957" sldId="338"/>
            <ac:cxnSpMk id="159" creationId="{F9A9DDFE-F90F-DA30-6A17-F3B0E9726E7D}"/>
          </ac:cxnSpMkLst>
        </pc:cxnChg>
        <pc:cxnChg chg="mod">
          <ac:chgData name="Zhihao Liu" userId="66dd78f6-25d2-410b-91c7-5a34b2c67a14" providerId="ADAL" clId="{5B09D857-3E4C-41E2-B754-8FAFD73CC51D}" dt="2023-03-26T19:01:01.879" v="690"/>
          <ac:cxnSpMkLst>
            <pc:docMk/>
            <pc:sldMk cId="3573155957" sldId="338"/>
            <ac:cxnSpMk id="165" creationId="{B330F76B-763C-F512-21FD-5F458C07A081}"/>
          </ac:cxnSpMkLst>
        </pc:cxnChg>
        <pc:cxnChg chg="mod">
          <ac:chgData name="Zhihao Liu" userId="66dd78f6-25d2-410b-91c7-5a34b2c67a14" providerId="ADAL" clId="{5B09D857-3E4C-41E2-B754-8FAFD73CC51D}" dt="2023-03-26T19:01:01.879" v="690"/>
          <ac:cxnSpMkLst>
            <pc:docMk/>
            <pc:sldMk cId="3573155957" sldId="338"/>
            <ac:cxnSpMk id="166" creationId="{64288A42-969A-22AA-28BF-9A13DFD91EF6}"/>
          </ac:cxnSpMkLst>
        </pc:cxnChg>
        <pc:cxnChg chg="mod">
          <ac:chgData name="Zhihao Liu" userId="66dd78f6-25d2-410b-91c7-5a34b2c67a14" providerId="ADAL" clId="{5B09D857-3E4C-41E2-B754-8FAFD73CC51D}" dt="2023-03-26T19:01:01.879" v="690"/>
          <ac:cxnSpMkLst>
            <pc:docMk/>
            <pc:sldMk cId="3573155957" sldId="338"/>
            <ac:cxnSpMk id="167" creationId="{525F76E9-D598-9BB7-8F41-419700762C85}"/>
          </ac:cxnSpMkLst>
        </pc:cxnChg>
        <pc:cxnChg chg="mod">
          <ac:chgData name="Zhihao Liu" userId="66dd78f6-25d2-410b-91c7-5a34b2c67a14" providerId="ADAL" clId="{5B09D857-3E4C-41E2-B754-8FAFD73CC51D}" dt="2023-03-26T19:01:01.879" v="690"/>
          <ac:cxnSpMkLst>
            <pc:docMk/>
            <pc:sldMk cId="3573155957" sldId="338"/>
            <ac:cxnSpMk id="168" creationId="{5DC1AC64-D0A7-7DB1-8121-FBD3DB255ACB}"/>
          </ac:cxnSpMkLst>
        </pc:cxnChg>
        <pc:cxnChg chg="mod">
          <ac:chgData name="Zhihao Liu" userId="66dd78f6-25d2-410b-91c7-5a34b2c67a14" providerId="ADAL" clId="{5B09D857-3E4C-41E2-B754-8FAFD73CC51D}" dt="2023-03-26T19:01:01.879" v="690"/>
          <ac:cxnSpMkLst>
            <pc:docMk/>
            <pc:sldMk cId="3573155957" sldId="338"/>
            <ac:cxnSpMk id="174" creationId="{990C410D-7963-B22C-19F2-951AE86FE8EA}"/>
          </ac:cxnSpMkLst>
        </pc:cxnChg>
        <pc:cxnChg chg="mod">
          <ac:chgData name="Zhihao Liu" userId="66dd78f6-25d2-410b-91c7-5a34b2c67a14" providerId="ADAL" clId="{5B09D857-3E4C-41E2-B754-8FAFD73CC51D}" dt="2023-03-26T19:01:01.879" v="690"/>
          <ac:cxnSpMkLst>
            <pc:docMk/>
            <pc:sldMk cId="3573155957" sldId="338"/>
            <ac:cxnSpMk id="177" creationId="{DFB8B2F0-7BF9-80FC-657D-D44ABA8479F7}"/>
          </ac:cxnSpMkLst>
        </pc:cxnChg>
        <pc:cxnChg chg="mod">
          <ac:chgData name="Zhihao Liu" userId="66dd78f6-25d2-410b-91c7-5a34b2c67a14" providerId="ADAL" clId="{5B09D857-3E4C-41E2-B754-8FAFD73CC51D}" dt="2023-03-26T19:01:01.879" v="690"/>
          <ac:cxnSpMkLst>
            <pc:docMk/>
            <pc:sldMk cId="3573155957" sldId="338"/>
            <ac:cxnSpMk id="182" creationId="{99E2F91B-CCA8-5140-D5E6-D3044FCE99A5}"/>
          </ac:cxnSpMkLst>
        </pc:cxnChg>
      </pc:sldChg>
      <pc:sldChg chg="del">
        <pc:chgData name="Zhihao Liu" userId="66dd78f6-25d2-410b-91c7-5a34b2c67a14" providerId="ADAL" clId="{5B09D857-3E4C-41E2-B754-8FAFD73CC51D}" dt="2023-03-26T21:49:49.520" v="5954" actId="47"/>
        <pc:sldMkLst>
          <pc:docMk/>
          <pc:sldMk cId="784701098" sldId="343"/>
        </pc:sldMkLst>
      </pc:sldChg>
      <pc:sldChg chg="del">
        <pc:chgData name="Zhihao Liu" userId="66dd78f6-25d2-410b-91c7-5a34b2c67a14" providerId="ADAL" clId="{5B09D857-3E4C-41E2-B754-8FAFD73CC51D}" dt="2023-03-26T21:49:49.520" v="5954" actId="47"/>
        <pc:sldMkLst>
          <pc:docMk/>
          <pc:sldMk cId="4216812858" sldId="350"/>
        </pc:sldMkLst>
      </pc:sldChg>
      <pc:sldChg chg="del">
        <pc:chgData name="Zhihao Liu" userId="66dd78f6-25d2-410b-91c7-5a34b2c67a14" providerId="ADAL" clId="{5B09D857-3E4C-41E2-B754-8FAFD73CC51D}" dt="2023-03-26T21:49:49.520" v="5954" actId="47"/>
        <pc:sldMkLst>
          <pc:docMk/>
          <pc:sldMk cId="73016059" sldId="351"/>
        </pc:sldMkLst>
      </pc:sldChg>
      <pc:sldChg chg="del">
        <pc:chgData name="Zhihao Liu" userId="66dd78f6-25d2-410b-91c7-5a34b2c67a14" providerId="ADAL" clId="{5B09D857-3E4C-41E2-B754-8FAFD73CC51D}" dt="2023-03-26T21:49:49.520" v="5954" actId="47"/>
        <pc:sldMkLst>
          <pc:docMk/>
          <pc:sldMk cId="3871572618" sldId="352"/>
        </pc:sldMkLst>
      </pc:sldChg>
      <pc:sldChg chg="del">
        <pc:chgData name="Zhihao Liu" userId="66dd78f6-25d2-410b-91c7-5a34b2c67a14" providerId="ADAL" clId="{5B09D857-3E4C-41E2-B754-8FAFD73CC51D}" dt="2023-03-26T21:49:49.520" v="5954" actId="47"/>
        <pc:sldMkLst>
          <pc:docMk/>
          <pc:sldMk cId="574272838" sldId="353"/>
        </pc:sldMkLst>
      </pc:sldChg>
      <pc:sldChg chg="del">
        <pc:chgData name="Zhihao Liu" userId="66dd78f6-25d2-410b-91c7-5a34b2c67a14" providerId="ADAL" clId="{5B09D857-3E4C-41E2-B754-8FAFD73CC51D}" dt="2023-03-26T21:49:49.520" v="5954" actId="47"/>
        <pc:sldMkLst>
          <pc:docMk/>
          <pc:sldMk cId="398059681" sldId="354"/>
        </pc:sldMkLst>
      </pc:sldChg>
      <pc:sldChg chg="del">
        <pc:chgData name="Zhihao Liu" userId="66dd78f6-25d2-410b-91c7-5a34b2c67a14" providerId="ADAL" clId="{5B09D857-3E4C-41E2-B754-8FAFD73CC51D}" dt="2023-03-26T21:49:49.520" v="5954" actId="47"/>
        <pc:sldMkLst>
          <pc:docMk/>
          <pc:sldMk cId="1308318682" sldId="355"/>
        </pc:sldMkLst>
      </pc:sldChg>
      <pc:sldChg chg="del">
        <pc:chgData name="Zhihao Liu" userId="66dd78f6-25d2-410b-91c7-5a34b2c67a14" providerId="ADAL" clId="{5B09D857-3E4C-41E2-B754-8FAFD73CC51D}" dt="2023-03-26T21:49:49.520" v="5954" actId="47"/>
        <pc:sldMkLst>
          <pc:docMk/>
          <pc:sldMk cId="3521509912" sldId="356"/>
        </pc:sldMkLst>
      </pc:sldChg>
      <pc:sldChg chg="del">
        <pc:chgData name="Zhihao Liu" userId="66dd78f6-25d2-410b-91c7-5a34b2c67a14" providerId="ADAL" clId="{5B09D857-3E4C-41E2-B754-8FAFD73CC51D}" dt="2023-03-26T21:49:49.520" v="5954" actId="47"/>
        <pc:sldMkLst>
          <pc:docMk/>
          <pc:sldMk cId="3497546977" sldId="357"/>
        </pc:sldMkLst>
      </pc:sldChg>
      <pc:sldChg chg="del">
        <pc:chgData name="Zhihao Liu" userId="66dd78f6-25d2-410b-91c7-5a34b2c67a14" providerId="ADAL" clId="{5B09D857-3E4C-41E2-B754-8FAFD73CC51D}" dt="2023-03-26T21:49:49.520" v="5954" actId="47"/>
        <pc:sldMkLst>
          <pc:docMk/>
          <pc:sldMk cId="1896893178" sldId="358"/>
        </pc:sldMkLst>
      </pc:sldChg>
      <pc:sldChg chg="del">
        <pc:chgData name="Zhihao Liu" userId="66dd78f6-25d2-410b-91c7-5a34b2c67a14" providerId="ADAL" clId="{5B09D857-3E4C-41E2-B754-8FAFD73CC51D}" dt="2023-03-26T21:49:49.520" v="5954" actId="47"/>
        <pc:sldMkLst>
          <pc:docMk/>
          <pc:sldMk cId="442485166" sldId="359"/>
        </pc:sldMkLst>
      </pc:sldChg>
      <pc:sldChg chg="del">
        <pc:chgData name="Zhihao Liu" userId="66dd78f6-25d2-410b-91c7-5a34b2c67a14" providerId="ADAL" clId="{5B09D857-3E4C-41E2-B754-8FAFD73CC51D}" dt="2023-03-26T21:49:49.520" v="5954" actId="47"/>
        <pc:sldMkLst>
          <pc:docMk/>
          <pc:sldMk cId="3124755552" sldId="360"/>
        </pc:sldMkLst>
      </pc:sldChg>
      <pc:sldChg chg="del">
        <pc:chgData name="Zhihao Liu" userId="66dd78f6-25d2-410b-91c7-5a34b2c67a14" providerId="ADAL" clId="{5B09D857-3E4C-41E2-B754-8FAFD73CC51D}" dt="2023-03-26T21:49:49.520" v="5954" actId="47"/>
        <pc:sldMkLst>
          <pc:docMk/>
          <pc:sldMk cId="3047804506" sldId="361"/>
        </pc:sldMkLst>
      </pc:sldChg>
      <pc:sldChg chg="del">
        <pc:chgData name="Zhihao Liu" userId="66dd78f6-25d2-410b-91c7-5a34b2c67a14" providerId="ADAL" clId="{5B09D857-3E4C-41E2-B754-8FAFD73CC51D}" dt="2023-03-26T21:49:49.520" v="5954" actId="47"/>
        <pc:sldMkLst>
          <pc:docMk/>
          <pc:sldMk cId="1575826620" sldId="362"/>
        </pc:sldMkLst>
      </pc:sldChg>
      <pc:sldChg chg="del">
        <pc:chgData name="Zhihao Liu" userId="66dd78f6-25d2-410b-91c7-5a34b2c67a14" providerId="ADAL" clId="{5B09D857-3E4C-41E2-B754-8FAFD73CC51D}" dt="2023-03-26T21:49:49.520" v="5954" actId="47"/>
        <pc:sldMkLst>
          <pc:docMk/>
          <pc:sldMk cId="273951323" sldId="363"/>
        </pc:sldMkLst>
      </pc:sldChg>
      <pc:sldChg chg="delSp del mod">
        <pc:chgData name="Zhihao Liu" userId="66dd78f6-25d2-410b-91c7-5a34b2c67a14" providerId="ADAL" clId="{5B09D857-3E4C-41E2-B754-8FAFD73CC51D}" dt="2023-03-26T15:19:09.457" v="1" actId="47"/>
        <pc:sldMkLst>
          <pc:docMk/>
          <pc:sldMk cId="1010462319" sldId="364"/>
        </pc:sldMkLst>
        <pc:grpChg chg="del">
          <ac:chgData name="Zhihao Liu" userId="66dd78f6-25d2-410b-91c7-5a34b2c67a14" providerId="ADAL" clId="{5B09D857-3E4C-41E2-B754-8FAFD73CC51D}" dt="2023-03-26T15:19:08.289" v="0" actId="478"/>
          <ac:grpSpMkLst>
            <pc:docMk/>
            <pc:sldMk cId="1010462319" sldId="364"/>
            <ac:grpSpMk id="2" creationId="{A3D81562-A9DB-9456-BC05-B480BF2E4389}"/>
          </ac:grpSpMkLst>
        </pc:grpChg>
      </pc:sldChg>
      <pc:sldChg chg="addSp delSp modSp new del mod setBg modClrScheme chgLayout">
        <pc:chgData name="Zhihao Liu" userId="66dd78f6-25d2-410b-91c7-5a34b2c67a14" providerId="ADAL" clId="{5B09D857-3E4C-41E2-B754-8FAFD73CC51D}" dt="2023-03-26T18:56:57.795" v="657" actId="47"/>
        <pc:sldMkLst>
          <pc:docMk/>
          <pc:sldMk cId="3675578380" sldId="364"/>
        </pc:sldMkLst>
        <pc:spChg chg="add del mod">
          <ac:chgData name="Zhihao Liu" userId="66dd78f6-25d2-410b-91c7-5a34b2c67a14" providerId="ADAL" clId="{5B09D857-3E4C-41E2-B754-8FAFD73CC51D}" dt="2023-03-26T16:03:40.545" v="623" actId="478"/>
          <ac:spMkLst>
            <pc:docMk/>
            <pc:sldMk cId="3675578380" sldId="364"/>
            <ac:spMk id="4" creationId="{F3F99C3A-4524-5BD5-89A3-DF9AF9CA6757}"/>
          </ac:spMkLst>
        </pc:spChg>
        <pc:spChg chg="add mod">
          <ac:chgData name="Zhihao Liu" userId="66dd78f6-25d2-410b-91c7-5a34b2c67a14" providerId="ADAL" clId="{5B09D857-3E4C-41E2-B754-8FAFD73CC51D}" dt="2023-03-26T16:04:16.013" v="632" actId="207"/>
          <ac:spMkLst>
            <pc:docMk/>
            <pc:sldMk cId="3675578380" sldId="364"/>
            <ac:spMk id="5" creationId="{92698E24-2BDE-117A-FB44-C2BA467EAD0C}"/>
          </ac:spMkLst>
        </pc:spChg>
        <pc:picChg chg="add mod">
          <ac:chgData name="Zhihao Liu" userId="66dd78f6-25d2-410b-91c7-5a34b2c67a14" providerId="ADAL" clId="{5B09D857-3E4C-41E2-B754-8FAFD73CC51D}" dt="2023-03-26T16:03:15.157" v="619" actId="1076"/>
          <ac:picMkLst>
            <pc:docMk/>
            <pc:sldMk cId="3675578380" sldId="364"/>
            <ac:picMk id="2" creationId="{E03348C3-D9F8-87B7-A65F-4CB625574765}"/>
          </ac:picMkLst>
        </pc:picChg>
        <pc:picChg chg="add mod">
          <ac:chgData name="Zhihao Liu" userId="66dd78f6-25d2-410b-91c7-5a34b2c67a14" providerId="ADAL" clId="{5B09D857-3E4C-41E2-B754-8FAFD73CC51D}" dt="2023-03-26T16:03:23.975" v="621" actId="14100"/>
          <ac:picMkLst>
            <pc:docMk/>
            <pc:sldMk cId="3675578380" sldId="364"/>
            <ac:picMk id="3" creationId="{00497D8D-CCF8-CF73-B588-E5BB7C975527}"/>
          </ac:picMkLst>
        </pc:picChg>
      </pc:sldChg>
      <pc:sldChg chg="addSp delSp modSp new del mod setBg">
        <pc:chgData name="Zhihao Liu" userId="66dd78f6-25d2-410b-91c7-5a34b2c67a14" providerId="ADAL" clId="{5B09D857-3E4C-41E2-B754-8FAFD73CC51D}" dt="2023-03-26T19:03:31.310" v="747" actId="47"/>
        <pc:sldMkLst>
          <pc:docMk/>
          <pc:sldMk cId="1919453246" sldId="365"/>
        </pc:sldMkLst>
        <pc:spChg chg="add del">
          <ac:chgData name="Zhihao Liu" userId="66dd78f6-25d2-410b-91c7-5a34b2c67a14" providerId="ADAL" clId="{5B09D857-3E4C-41E2-B754-8FAFD73CC51D}" dt="2023-03-26T16:03:09.255" v="618" actId="26606"/>
          <ac:spMkLst>
            <pc:docMk/>
            <pc:sldMk cId="1919453246" sldId="365"/>
            <ac:spMk id="5" creationId="{D99D2C73-08B0-4F6B-A8E9-4651E6BDBE48}"/>
          </ac:spMkLst>
        </pc:spChg>
        <pc:spChg chg="add del">
          <ac:chgData name="Zhihao Liu" userId="66dd78f6-25d2-410b-91c7-5a34b2c67a14" providerId="ADAL" clId="{5B09D857-3E4C-41E2-B754-8FAFD73CC51D}" dt="2023-03-26T16:02:45.139" v="616" actId="26606"/>
          <ac:spMkLst>
            <pc:docMk/>
            <pc:sldMk cId="1919453246" sldId="365"/>
            <ac:spMk id="8" creationId="{22C6C9C9-83BF-4A6C-A1BF-C1735C61B4FF}"/>
          </ac:spMkLst>
        </pc:spChg>
        <pc:spChg chg="add del">
          <ac:chgData name="Zhihao Liu" userId="66dd78f6-25d2-410b-91c7-5a34b2c67a14" providerId="ADAL" clId="{5B09D857-3E4C-41E2-B754-8FAFD73CC51D}" dt="2023-03-26T16:03:09.255" v="618" actId="26606"/>
          <ac:spMkLst>
            <pc:docMk/>
            <pc:sldMk cId="1919453246" sldId="365"/>
            <ac:spMk id="10" creationId="{968DB88C-7EF2-487C-85D1-848F61F13E3F}"/>
          </ac:spMkLst>
        </pc:spChg>
        <pc:picChg chg="add mod ord">
          <ac:chgData name="Zhihao Liu" userId="66dd78f6-25d2-410b-91c7-5a34b2c67a14" providerId="ADAL" clId="{5B09D857-3E4C-41E2-B754-8FAFD73CC51D}" dt="2023-03-26T16:03:19.121" v="620" actId="1076"/>
          <ac:picMkLst>
            <pc:docMk/>
            <pc:sldMk cId="1919453246" sldId="365"/>
            <ac:picMk id="2" creationId="{36DF6E25-4D4F-AFE4-A1A1-E66B995CD160}"/>
          </ac:picMkLst>
        </pc:picChg>
        <pc:picChg chg="add mod">
          <ac:chgData name="Zhihao Liu" userId="66dd78f6-25d2-410b-91c7-5a34b2c67a14" providerId="ADAL" clId="{5B09D857-3E4C-41E2-B754-8FAFD73CC51D}" dt="2023-03-26T16:03:09.255" v="618" actId="26606"/>
          <ac:picMkLst>
            <pc:docMk/>
            <pc:sldMk cId="1919453246" sldId="365"/>
            <ac:picMk id="3" creationId="{EA2462F6-4F2A-8CDA-F26A-C73B3AFF5651}"/>
          </ac:picMkLst>
        </pc:picChg>
      </pc:sldChg>
      <pc:sldChg chg="new del">
        <pc:chgData name="Zhihao Liu" userId="66dd78f6-25d2-410b-91c7-5a34b2c67a14" providerId="ADAL" clId="{5B09D857-3E4C-41E2-B754-8FAFD73CC51D}" dt="2023-03-26T15:45:42.443" v="590" actId="47"/>
        <pc:sldMkLst>
          <pc:docMk/>
          <pc:sldMk cId="2314036519" sldId="366"/>
        </pc:sldMkLst>
      </pc:sldChg>
      <pc:sldChg chg="addSp delSp modSp new mod modNotesTx">
        <pc:chgData name="Zhihao Liu" userId="66dd78f6-25d2-410b-91c7-5a34b2c67a14" providerId="ADAL" clId="{5B09D857-3E4C-41E2-B754-8FAFD73CC51D}" dt="2023-03-27T00:11:02.407" v="12675" actId="20577"/>
        <pc:sldMkLst>
          <pc:docMk/>
          <pc:sldMk cId="3605662330" sldId="366"/>
        </pc:sldMkLst>
        <pc:spChg chg="add del mod">
          <ac:chgData name="Zhihao Liu" userId="66dd78f6-25d2-410b-91c7-5a34b2c67a14" providerId="ADAL" clId="{5B09D857-3E4C-41E2-B754-8FAFD73CC51D}" dt="2023-03-26T21:42:24.751" v="5308" actId="478"/>
          <ac:spMkLst>
            <pc:docMk/>
            <pc:sldMk cId="3605662330" sldId="366"/>
            <ac:spMk id="4" creationId="{B85BE8B6-B641-A6A0-8625-00F8B875876F}"/>
          </ac:spMkLst>
        </pc:spChg>
        <pc:spChg chg="add mod">
          <ac:chgData name="Zhihao Liu" userId="66dd78f6-25d2-410b-91c7-5a34b2c67a14" providerId="ADAL" clId="{5B09D857-3E4C-41E2-B754-8FAFD73CC51D}" dt="2023-03-26T21:42:25.017" v="5309"/>
          <ac:spMkLst>
            <pc:docMk/>
            <pc:sldMk cId="3605662330" sldId="366"/>
            <ac:spMk id="5" creationId="{853677A7-69DE-FC99-39EB-AD31F0337867}"/>
          </ac:spMkLst>
        </pc:spChg>
        <pc:spChg chg="add mod">
          <ac:chgData name="Zhihao Liu" userId="66dd78f6-25d2-410b-91c7-5a34b2c67a14" providerId="ADAL" clId="{5B09D857-3E4C-41E2-B754-8FAFD73CC51D}" dt="2023-03-26T21:47:23.300" v="5513" actId="20577"/>
          <ac:spMkLst>
            <pc:docMk/>
            <pc:sldMk cId="3605662330" sldId="366"/>
            <ac:spMk id="6" creationId="{4AE8D245-6ABD-0A19-6668-68DECA912391}"/>
          </ac:spMkLst>
        </pc:spChg>
        <pc:picChg chg="add del mod">
          <ac:chgData name="Zhihao Liu" userId="66dd78f6-25d2-410b-91c7-5a34b2c67a14" providerId="ADAL" clId="{5B09D857-3E4C-41E2-B754-8FAFD73CC51D}" dt="2023-03-26T15:48:14.726" v="604" actId="21"/>
          <ac:picMkLst>
            <pc:docMk/>
            <pc:sldMk cId="3605662330" sldId="366"/>
            <ac:picMk id="3" creationId="{27F30D9F-D3BD-B6A6-08F6-1A9DCA105483}"/>
          </ac:picMkLst>
        </pc:picChg>
        <pc:picChg chg="add mod ord">
          <ac:chgData name="Zhihao Liu" userId="66dd78f6-25d2-410b-91c7-5a34b2c67a14" providerId="ADAL" clId="{5B09D857-3E4C-41E2-B754-8FAFD73CC51D}" dt="2023-03-26T21:44:04.753" v="5352" actId="1076"/>
          <ac:picMkLst>
            <pc:docMk/>
            <pc:sldMk cId="3605662330" sldId="366"/>
            <ac:picMk id="8" creationId="{C3E06D76-E92F-B6D4-6774-43140AFB78E2}"/>
          </ac:picMkLst>
        </pc:picChg>
        <pc:picChg chg="add mod">
          <ac:chgData name="Zhihao Liu" userId="66dd78f6-25d2-410b-91c7-5a34b2c67a14" providerId="ADAL" clId="{5B09D857-3E4C-41E2-B754-8FAFD73CC51D}" dt="2023-03-26T21:44:06.592" v="5353" actId="14100"/>
          <ac:picMkLst>
            <pc:docMk/>
            <pc:sldMk cId="3605662330" sldId="366"/>
            <ac:picMk id="10" creationId="{E6BFF846-0A0B-6C11-3C76-BFFBE2FBAB92}"/>
          </ac:picMkLst>
        </pc:picChg>
        <pc:picChg chg="add mod">
          <ac:chgData name="Zhihao Liu" userId="66dd78f6-25d2-410b-91c7-5a34b2c67a14" providerId="ADAL" clId="{5B09D857-3E4C-41E2-B754-8FAFD73CC51D}" dt="2023-03-26T21:45:02.285" v="5393" actId="1076"/>
          <ac:picMkLst>
            <pc:docMk/>
            <pc:sldMk cId="3605662330" sldId="366"/>
            <ac:picMk id="12" creationId="{6E8070F4-4876-FBDB-5341-925D4E257C4E}"/>
          </ac:picMkLst>
        </pc:picChg>
      </pc:sldChg>
      <pc:sldChg chg="new del">
        <pc:chgData name="Zhihao Liu" userId="66dd78f6-25d2-410b-91c7-5a34b2c67a14" providerId="ADAL" clId="{5B09D857-3E4C-41E2-B754-8FAFD73CC51D}" dt="2023-03-26T18:57:00.701" v="659" actId="680"/>
        <pc:sldMkLst>
          <pc:docMk/>
          <pc:sldMk cId="2249341392" sldId="367"/>
        </pc:sldMkLst>
      </pc:sldChg>
      <pc:sldChg chg="addSp delSp new del mod">
        <pc:chgData name="Zhihao Liu" userId="66dd78f6-25d2-410b-91c7-5a34b2c67a14" providerId="ADAL" clId="{5B09D857-3E4C-41E2-B754-8FAFD73CC51D}" dt="2023-03-26T19:18:08.403" v="795" actId="47"/>
        <pc:sldMkLst>
          <pc:docMk/>
          <pc:sldMk cId="2764931085" sldId="367"/>
        </pc:sldMkLst>
        <pc:spChg chg="add del">
          <ac:chgData name="Zhihao Liu" userId="66dd78f6-25d2-410b-91c7-5a34b2c67a14" providerId="ADAL" clId="{5B09D857-3E4C-41E2-B754-8FAFD73CC51D}" dt="2023-03-26T18:57:05.167" v="662" actId="22"/>
          <ac:spMkLst>
            <pc:docMk/>
            <pc:sldMk cId="2764931085" sldId="367"/>
            <ac:spMk id="3" creationId="{F3472318-E135-BC81-AEC4-6C9307F7D5B0}"/>
          </ac:spMkLst>
        </pc:spChg>
      </pc:sldChg>
      <pc:sldChg chg="addSp modSp new mod modNotesTx">
        <pc:chgData name="Zhihao Liu" userId="66dd78f6-25d2-410b-91c7-5a34b2c67a14" providerId="ADAL" clId="{5B09D857-3E4C-41E2-B754-8FAFD73CC51D}" dt="2023-03-27T00:09:52.663" v="12590" actId="20577"/>
        <pc:sldMkLst>
          <pc:docMk/>
          <pc:sldMk cId="1320538821" sldId="368"/>
        </pc:sldMkLst>
        <pc:spChg chg="add mod">
          <ac:chgData name="Zhihao Liu" userId="66dd78f6-25d2-410b-91c7-5a34b2c67a14" providerId="ADAL" clId="{5B09D857-3E4C-41E2-B754-8FAFD73CC51D}" dt="2023-03-26T19:04:02.764" v="757" actId="20577"/>
          <ac:spMkLst>
            <pc:docMk/>
            <pc:sldMk cId="1320538821" sldId="368"/>
            <ac:spMk id="2" creationId="{E77D6FD2-1764-0D51-8E5D-37555FA796D1}"/>
          </ac:spMkLst>
        </pc:spChg>
        <pc:spChg chg="add mod">
          <ac:chgData name="Zhihao Liu" userId="66dd78f6-25d2-410b-91c7-5a34b2c67a14" providerId="ADAL" clId="{5B09D857-3E4C-41E2-B754-8FAFD73CC51D}" dt="2023-03-26T21:23:28.679" v="4122" actId="20577"/>
          <ac:spMkLst>
            <pc:docMk/>
            <pc:sldMk cId="1320538821" sldId="368"/>
            <ac:spMk id="3" creationId="{95954CE8-3BAC-F363-6B81-56EE31FB8485}"/>
          </ac:spMkLst>
        </pc:spChg>
        <pc:spChg chg="add mod">
          <ac:chgData name="Zhihao Liu" userId="66dd78f6-25d2-410b-91c7-5a34b2c67a14" providerId="ADAL" clId="{5B09D857-3E4C-41E2-B754-8FAFD73CC51D}" dt="2023-03-26T21:25:33.910" v="4309" actId="20577"/>
          <ac:spMkLst>
            <pc:docMk/>
            <pc:sldMk cId="1320538821" sldId="368"/>
            <ac:spMk id="4" creationId="{2C5D0657-CA00-43A8-1EB8-6FE54B858A66}"/>
          </ac:spMkLst>
        </pc:spChg>
        <pc:spChg chg="add mod">
          <ac:chgData name="Zhihao Liu" userId="66dd78f6-25d2-410b-91c7-5a34b2c67a14" providerId="ADAL" clId="{5B09D857-3E4C-41E2-B754-8FAFD73CC51D}" dt="2023-03-26T19:56:05.174" v="1263"/>
          <ac:spMkLst>
            <pc:docMk/>
            <pc:sldMk cId="1320538821" sldId="368"/>
            <ac:spMk id="5" creationId="{ECD7ACD9-4BCA-F890-A36C-ED9E3CB2E153}"/>
          </ac:spMkLst>
        </pc:spChg>
        <pc:spChg chg="mod">
          <ac:chgData name="Zhihao Liu" userId="66dd78f6-25d2-410b-91c7-5a34b2c67a14" providerId="ADAL" clId="{5B09D857-3E4C-41E2-B754-8FAFD73CC51D}" dt="2023-03-26T19:22:55.029" v="1003"/>
          <ac:spMkLst>
            <pc:docMk/>
            <pc:sldMk cId="1320538821" sldId="368"/>
            <ac:spMk id="7" creationId="{1FC63460-C289-36BF-284E-39030D18F34C}"/>
          </ac:spMkLst>
        </pc:spChg>
        <pc:spChg chg="add mod">
          <ac:chgData name="Zhihao Liu" userId="66dd78f6-25d2-410b-91c7-5a34b2c67a14" providerId="ADAL" clId="{5B09D857-3E4C-41E2-B754-8FAFD73CC51D}" dt="2023-03-26T19:24:02.923" v="1044" actId="20577"/>
          <ac:spMkLst>
            <pc:docMk/>
            <pc:sldMk cId="1320538821" sldId="368"/>
            <ac:spMk id="9" creationId="{79339357-D509-1331-8838-7BB25F95F3AC}"/>
          </ac:spMkLst>
        </pc:spChg>
        <pc:spChg chg="add mod">
          <ac:chgData name="Zhihao Liu" userId="66dd78f6-25d2-410b-91c7-5a34b2c67a14" providerId="ADAL" clId="{5B09D857-3E4C-41E2-B754-8FAFD73CC51D}" dt="2023-03-26T21:36:33.407" v="4917" actId="1076"/>
          <ac:spMkLst>
            <pc:docMk/>
            <pc:sldMk cId="1320538821" sldId="368"/>
            <ac:spMk id="10" creationId="{F9C3EB5E-ADE6-C5AC-BAF6-10616129A6BD}"/>
          </ac:spMkLst>
        </pc:spChg>
        <pc:spChg chg="add mod">
          <ac:chgData name="Zhihao Liu" userId="66dd78f6-25d2-410b-91c7-5a34b2c67a14" providerId="ADAL" clId="{5B09D857-3E4C-41E2-B754-8FAFD73CC51D}" dt="2023-03-26T21:34:17.088" v="4886" actId="20577"/>
          <ac:spMkLst>
            <pc:docMk/>
            <pc:sldMk cId="1320538821" sldId="368"/>
            <ac:spMk id="12" creationId="{09A0C145-074F-4347-C522-C84E54DA392B}"/>
          </ac:spMkLst>
        </pc:spChg>
        <pc:grpChg chg="add mod">
          <ac:chgData name="Zhihao Liu" userId="66dd78f6-25d2-410b-91c7-5a34b2c67a14" providerId="ADAL" clId="{5B09D857-3E4C-41E2-B754-8FAFD73CC51D}" dt="2023-03-26T19:22:55.029" v="1003"/>
          <ac:grpSpMkLst>
            <pc:docMk/>
            <pc:sldMk cId="1320538821" sldId="368"/>
            <ac:grpSpMk id="6" creationId="{DCF07D1E-B96A-BC83-42EF-916CD08EB4B5}"/>
          </ac:grpSpMkLst>
        </pc:grpChg>
        <pc:picChg chg="add mod">
          <ac:chgData name="Zhihao Liu" userId="66dd78f6-25d2-410b-91c7-5a34b2c67a14" providerId="ADAL" clId="{5B09D857-3E4C-41E2-B754-8FAFD73CC51D}" dt="2023-03-26T21:23:39.250" v="4124" actId="1076"/>
          <ac:picMkLst>
            <pc:docMk/>
            <pc:sldMk cId="1320538821" sldId="368"/>
            <ac:picMk id="1026" creationId="{F92072FC-825B-BA9D-CA89-9078D3E5A067}"/>
          </ac:picMkLst>
        </pc:picChg>
        <pc:cxnChg chg="mod">
          <ac:chgData name="Zhihao Liu" userId="66dd78f6-25d2-410b-91c7-5a34b2c67a14" providerId="ADAL" clId="{5B09D857-3E4C-41E2-B754-8FAFD73CC51D}" dt="2023-03-26T19:22:55.029" v="1003"/>
          <ac:cxnSpMkLst>
            <pc:docMk/>
            <pc:sldMk cId="1320538821" sldId="368"/>
            <ac:cxnSpMk id="8" creationId="{B04EF2DC-AB3D-ECB9-1F05-FD4B524F9EC1}"/>
          </ac:cxnSpMkLst>
        </pc:cxnChg>
      </pc:sldChg>
      <pc:sldChg chg="new del mod modClrScheme chgLayout">
        <pc:chgData name="Zhihao Liu" userId="66dd78f6-25d2-410b-91c7-5a34b2c67a14" providerId="ADAL" clId="{5B09D857-3E4C-41E2-B754-8FAFD73CC51D}" dt="2023-03-26T21:17:23.793" v="3561" actId="47"/>
        <pc:sldMkLst>
          <pc:docMk/>
          <pc:sldMk cId="3329299502" sldId="369"/>
        </pc:sldMkLst>
      </pc:sldChg>
      <pc:sldChg chg="addSp delSp modSp add mod setBg delAnim modAnim modNotesTx">
        <pc:chgData name="Zhihao Liu" userId="66dd78f6-25d2-410b-91c7-5a34b2c67a14" providerId="ADAL" clId="{5B09D857-3E4C-41E2-B754-8FAFD73CC51D}" dt="2023-03-27T08:36:41.719" v="12731"/>
        <pc:sldMkLst>
          <pc:docMk/>
          <pc:sldMk cId="2171291888" sldId="370"/>
        </pc:sldMkLst>
        <pc:spChg chg="mod">
          <ac:chgData name="Zhihao Liu" userId="66dd78f6-25d2-410b-91c7-5a34b2c67a14" providerId="ADAL" clId="{5B09D857-3E4C-41E2-B754-8FAFD73CC51D}" dt="2023-03-26T19:53:33.398" v="1250" actId="207"/>
          <ac:spMkLst>
            <pc:docMk/>
            <pc:sldMk cId="2171291888" sldId="370"/>
            <ac:spMk id="2" creationId="{C65554BC-ADA0-D425-C9EA-E4FA5B6D8C28}"/>
          </ac:spMkLst>
        </pc:spChg>
        <pc:spChg chg="add del mod">
          <ac:chgData name="Zhihao Liu" userId="66dd78f6-25d2-410b-91c7-5a34b2c67a14" providerId="ADAL" clId="{5B09D857-3E4C-41E2-B754-8FAFD73CC51D}" dt="2023-03-26T19:56:04.482" v="1262"/>
          <ac:spMkLst>
            <pc:docMk/>
            <pc:sldMk cId="2171291888" sldId="370"/>
            <ac:spMk id="4" creationId="{6BE61F61-C207-EB5B-10C5-D0A7FCE89531}"/>
          </ac:spMkLst>
        </pc:spChg>
        <pc:spChg chg="del mod">
          <ac:chgData name="Zhihao Liu" userId="66dd78f6-25d2-410b-91c7-5a34b2c67a14" providerId="ADAL" clId="{5B09D857-3E4C-41E2-B754-8FAFD73CC51D}" dt="2023-03-26T19:53:10.357" v="1247"/>
          <ac:spMkLst>
            <pc:docMk/>
            <pc:sldMk cId="2171291888" sldId="370"/>
            <ac:spMk id="5" creationId="{959D3DF7-E25B-EAB1-A978-B3B7714ABB00}"/>
          </ac:spMkLst>
        </pc:spChg>
        <pc:spChg chg="mod">
          <ac:chgData name="Zhihao Liu" userId="66dd78f6-25d2-410b-91c7-5a34b2c67a14" providerId="ADAL" clId="{5B09D857-3E4C-41E2-B754-8FAFD73CC51D}" dt="2023-03-26T19:55:56.138" v="1259"/>
          <ac:spMkLst>
            <pc:docMk/>
            <pc:sldMk cId="2171291888" sldId="370"/>
            <ac:spMk id="7" creationId="{169432A3-974D-DBEE-9668-698DC2F60AEF}"/>
          </ac:spMkLst>
        </pc:spChg>
        <pc:spChg chg="add mod">
          <ac:chgData name="Zhihao Liu" userId="66dd78f6-25d2-410b-91c7-5a34b2c67a14" providerId="ADAL" clId="{5B09D857-3E4C-41E2-B754-8FAFD73CC51D}" dt="2023-03-26T19:56:26.675" v="1287" actId="1076"/>
          <ac:spMkLst>
            <pc:docMk/>
            <pc:sldMk cId="2171291888" sldId="370"/>
            <ac:spMk id="9" creationId="{A30AD08D-6D2E-B6F9-08A1-EF4A328F1180}"/>
          </ac:spMkLst>
        </pc:spChg>
        <pc:spChg chg="mod">
          <ac:chgData name="Zhihao Liu" userId="66dd78f6-25d2-410b-91c7-5a34b2c67a14" providerId="ADAL" clId="{5B09D857-3E4C-41E2-B754-8FAFD73CC51D}" dt="2023-03-26T19:56:07.875" v="1264"/>
          <ac:spMkLst>
            <pc:docMk/>
            <pc:sldMk cId="2171291888" sldId="370"/>
            <ac:spMk id="11" creationId="{6F65F58D-3425-4EBF-82CA-1B6425828C53}"/>
          </ac:spMkLst>
        </pc:spChg>
        <pc:spChg chg="add mod">
          <ac:chgData name="Zhihao Liu" userId="66dd78f6-25d2-410b-91c7-5a34b2c67a14" providerId="ADAL" clId="{5B09D857-3E4C-41E2-B754-8FAFD73CC51D}" dt="2023-03-26T21:29:11.440" v="4671" actId="403"/>
          <ac:spMkLst>
            <pc:docMk/>
            <pc:sldMk cId="2171291888" sldId="370"/>
            <ac:spMk id="14" creationId="{4F67EB4A-8AF7-8C8C-F07D-254577939FE0}"/>
          </ac:spMkLst>
        </pc:spChg>
        <pc:spChg chg="add mod">
          <ac:chgData name="Zhihao Liu" userId="66dd78f6-25d2-410b-91c7-5a34b2c67a14" providerId="ADAL" clId="{5B09D857-3E4C-41E2-B754-8FAFD73CC51D}" dt="2023-03-26T20:23:56.117" v="2240" actId="20577"/>
          <ac:spMkLst>
            <pc:docMk/>
            <pc:sldMk cId="2171291888" sldId="370"/>
            <ac:spMk id="15" creationId="{3D4FB22D-5CD2-A93F-244A-7F055FEC2530}"/>
          </ac:spMkLst>
        </pc:spChg>
        <pc:grpChg chg="add del mod">
          <ac:chgData name="Zhihao Liu" userId="66dd78f6-25d2-410b-91c7-5a34b2c67a14" providerId="ADAL" clId="{5B09D857-3E4C-41E2-B754-8FAFD73CC51D}" dt="2023-03-26T19:56:04.482" v="1262"/>
          <ac:grpSpMkLst>
            <pc:docMk/>
            <pc:sldMk cId="2171291888" sldId="370"/>
            <ac:grpSpMk id="6" creationId="{51877203-5BA0-0245-06E8-14F160656F33}"/>
          </ac:grpSpMkLst>
        </pc:grpChg>
        <pc:grpChg chg="add mod">
          <ac:chgData name="Zhihao Liu" userId="66dd78f6-25d2-410b-91c7-5a34b2c67a14" providerId="ADAL" clId="{5B09D857-3E4C-41E2-B754-8FAFD73CC51D}" dt="2023-03-26T19:56:07.875" v="1264"/>
          <ac:grpSpMkLst>
            <pc:docMk/>
            <pc:sldMk cId="2171291888" sldId="370"/>
            <ac:grpSpMk id="10" creationId="{1C3A84FF-48DB-160C-4532-E0CF8083D166}"/>
          </ac:grpSpMkLst>
        </pc:grpChg>
        <pc:grpChg chg="del">
          <ac:chgData name="Zhihao Liu" userId="66dd78f6-25d2-410b-91c7-5a34b2c67a14" providerId="ADAL" clId="{5B09D857-3E4C-41E2-B754-8FAFD73CC51D}" dt="2023-03-26T19:56:10.742" v="1265" actId="478"/>
          <ac:grpSpMkLst>
            <pc:docMk/>
            <pc:sldMk cId="2171291888" sldId="370"/>
            <ac:grpSpMk id="56" creationId="{5FCB3CC0-402C-BCDD-E6A2-3C7249957EA6}"/>
          </ac:grpSpMkLst>
        </pc:grpChg>
        <pc:picChg chg="add del mod">
          <ac:chgData name="Zhihao Liu" userId="66dd78f6-25d2-410b-91c7-5a34b2c67a14" providerId="ADAL" clId="{5B09D857-3E4C-41E2-B754-8FAFD73CC51D}" dt="2023-03-26T21:07:27.535" v="3457" actId="478"/>
          <ac:picMkLst>
            <pc:docMk/>
            <pc:sldMk cId="2171291888" sldId="370"/>
            <ac:picMk id="3" creationId="{84E3EFCC-BFD1-2132-02A2-0418D8593FD9}"/>
          </ac:picMkLst>
        </pc:picChg>
        <pc:picChg chg="add mod">
          <ac:chgData name="Zhihao Liu" userId="66dd78f6-25d2-410b-91c7-5a34b2c67a14" providerId="ADAL" clId="{5B09D857-3E4C-41E2-B754-8FAFD73CC51D}" dt="2023-03-27T08:36:36.459" v="12730" actId="14100"/>
          <ac:picMkLst>
            <pc:docMk/>
            <pc:sldMk cId="2171291888" sldId="370"/>
            <ac:picMk id="3" creationId="{8CBF7000-A6E5-2F4A-417E-97A062545543}"/>
          </ac:picMkLst>
        </pc:picChg>
        <pc:picChg chg="add del mod">
          <ac:chgData name="Zhihao Liu" userId="66dd78f6-25d2-410b-91c7-5a34b2c67a14" providerId="ADAL" clId="{5B09D857-3E4C-41E2-B754-8FAFD73CC51D}" dt="2023-03-26T21:10:41.908" v="3479" actId="478"/>
          <ac:picMkLst>
            <pc:docMk/>
            <pc:sldMk cId="2171291888" sldId="370"/>
            <ac:picMk id="16" creationId="{4A0A25B7-60CA-651D-55B8-69AFEFE70B0A}"/>
          </ac:picMkLst>
        </pc:picChg>
        <pc:picChg chg="add del mod">
          <ac:chgData name="Zhihao Liu" userId="66dd78f6-25d2-410b-91c7-5a34b2c67a14" providerId="ADAL" clId="{5B09D857-3E4C-41E2-B754-8FAFD73CC51D}" dt="2023-03-26T23:30:58.158" v="12319" actId="478"/>
          <ac:picMkLst>
            <pc:docMk/>
            <pc:sldMk cId="2171291888" sldId="370"/>
            <ac:picMk id="17" creationId="{4174EA80-E23B-3794-05E2-EBECE3475335}"/>
          </ac:picMkLst>
        </pc:picChg>
        <pc:picChg chg="add del mod">
          <ac:chgData name="Zhihao Liu" userId="66dd78f6-25d2-410b-91c7-5a34b2c67a14" providerId="ADAL" clId="{5B09D857-3E4C-41E2-B754-8FAFD73CC51D}" dt="2023-03-26T23:41:26.391" v="12405" actId="478"/>
          <ac:picMkLst>
            <pc:docMk/>
            <pc:sldMk cId="2171291888" sldId="370"/>
            <ac:picMk id="18" creationId="{FEFBF59C-7D9E-3FD0-353B-54E7A13722E6}"/>
          </ac:picMkLst>
        </pc:picChg>
        <pc:picChg chg="add del mod">
          <ac:chgData name="Zhihao Liu" userId="66dd78f6-25d2-410b-91c7-5a34b2c67a14" providerId="ADAL" clId="{5B09D857-3E4C-41E2-B754-8FAFD73CC51D}" dt="2023-03-27T08:36:24.516" v="12726" actId="478"/>
          <ac:picMkLst>
            <pc:docMk/>
            <pc:sldMk cId="2171291888" sldId="370"/>
            <ac:picMk id="19" creationId="{0059AA77-0854-06AC-8763-4E1ED3E4D937}"/>
          </ac:picMkLst>
        </pc:picChg>
        <pc:picChg chg="del">
          <ac:chgData name="Zhihao Liu" userId="66dd78f6-25d2-410b-91c7-5a34b2c67a14" providerId="ADAL" clId="{5B09D857-3E4C-41E2-B754-8FAFD73CC51D}" dt="2023-03-26T19:15:41.755" v="787" actId="478"/>
          <ac:picMkLst>
            <pc:docMk/>
            <pc:sldMk cId="2171291888" sldId="370"/>
            <ac:picMk id="113" creationId="{D7A7053A-DECA-1CD2-D73D-C4C7F04EFB1D}"/>
          </ac:picMkLst>
        </pc:picChg>
        <pc:picChg chg="del">
          <ac:chgData name="Zhihao Liu" userId="66dd78f6-25d2-410b-91c7-5a34b2c67a14" providerId="ADAL" clId="{5B09D857-3E4C-41E2-B754-8FAFD73CC51D}" dt="2023-03-26T19:15:42.174" v="788" actId="478"/>
          <ac:picMkLst>
            <pc:docMk/>
            <pc:sldMk cId="2171291888" sldId="370"/>
            <ac:picMk id="188" creationId="{BCB43257-002D-23A7-0975-C8D3B23E5603}"/>
          </ac:picMkLst>
        </pc:picChg>
        <pc:cxnChg chg="mod">
          <ac:chgData name="Zhihao Liu" userId="66dd78f6-25d2-410b-91c7-5a34b2c67a14" providerId="ADAL" clId="{5B09D857-3E4C-41E2-B754-8FAFD73CC51D}" dt="2023-03-26T19:55:56.138" v="1259"/>
          <ac:cxnSpMkLst>
            <pc:docMk/>
            <pc:sldMk cId="2171291888" sldId="370"/>
            <ac:cxnSpMk id="8" creationId="{EF626B57-6ABD-CDF0-6BAE-26089834AFA0}"/>
          </ac:cxnSpMkLst>
        </pc:cxnChg>
        <pc:cxnChg chg="mod">
          <ac:chgData name="Zhihao Liu" userId="66dd78f6-25d2-410b-91c7-5a34b2c67a14" providerId="ADAL" clId="{5B09D857-3E4C-41E2-B754-8FAFD73CC51D}" dt="2023-03-26T19:56:07.875" v="1264"/>
          <ac:cxnSpMkLst>
            <pc:docMk/>
            <pc:sldMk cId="2171291888" sldId="370"/>
            <ac:cxnSpMk id="12" creationId="{92D159E7-EDF0-84A7-7CAF-BEB6DA07AADD}"/>
          </ac:cxnSpMkLst>
        </pc:cxnChg>
        <pc:cxnChg chg="mod">
          <ac:chgData name="Zhihao Liu" userId="66dd78f6-25d2-410b-91c7-5a34b2c67a14" providerId="ADAL" clId="{5B09D857-3E4C-41E2-B754-8FAFD73CC51D}" dt="2023-03-26T19:56:10.742" v="1265" actId="478"/>
          <ac:cxnSpMkLst>
            <pc:docMk/>
            <pc:sldMk cId="2171291888" sldId="370"/>
            <ac:cxnSpMk id="55" creationId="{C8A0C0B0-AFF8-04C8-D641-E505DB53BB07}"/>
          </ac:cxnSpMkLst>
        </pc:cxnChg>
        <pc:cxnChg chg="del">
          <ac:chgData name="Zhihao Liu" userId="66dd78f6-25d2-410b-91c7-5a34b2c67a14" providerId="ADAL" clId="{5B09D857-3E4C-41E2-B754-8FAFD73CC51D}" dt="2023-03-26T19:15:44.219" v="789" actId="478"/>
          <ac:cxnSpMkLst>
            <pc:docMk/>
            <pc:sldMk cId="2171291888" sldId="370"/>
            <ac:cxnSpMk id="114" creationId="{DCE96A4D-2E4B-A65A-DA72-608958E2C377}"/>
          </ac:cxnSpMkLst>
        </pc:cxnChg>
      </pc:sldChg>
      <pc:sldChg chg="addSp delSp modSp add mod modNotesTx">
        <pc:chgData name="Zhihao Liu" userId="66dd78f6-25d2-410b-91c7-5a34b2c67a14" providerId="ADAL" clId="{5B09D857-3E4C-41E2-B754-8FAFD73CC51D}" dt="2023-03-27T00:11:34.963" v="12693" actId="20577"/>
        <pc:sldMkLst>
          <pc:docMk/>
          <pc:sldMk cId="228829634" sldId="371"/>
        </pc:sldMkLst>
        <pc:spChg chg="del mod">
          <ac:chgData name="Zhihao Liu" userId="66dd78f6-25d2-410b-91c7-5a34b2c67a14" providerId="ADAL" clId="{5B09D857-3E4C-41E2-B754-8FAFD73CC51D}" dt="2023-03-26T23:11:58.201" v="11341" actId="478"/>
          <ac:spMkLst>
            <pc:docMk/>
            <pc:sldMk cId="228829634" sldId="371"/>
            <ac:spMk id="5" creationId="{853677A7-69DE-FC99-39EB-AD31F0337867}"/>
          </ac:spMkLst>
        </pc:spChg>
        <pc:spChg chg="mod">
          <ac:chgData name="Zhihao Liu" userId="66dd78f6-25d2-410b-91c7-5a34b2c67a14" providerId="ADAL" clId="{5B09D857-3E4C-41E2-B754-8FAFD73CC51D}" dt="2023-03-26T22:17:35.642" v="7665" actId="20577"/>
          <ac:spMkLst>
            <pc:docMk/>
            <pc:sldMk cId="228829634" sldId="371"/>
            <ac:spMk id="6" creationId="{4AE8D245-6ABD-0A19-6668-68DECA912391}"/>
          </ac:spMkLst>
        </pc:spChg>
        <pc:spChg chg="add mod">
          <ac:chgData name="Zhihao Liu" userId="66dd78f6-25d2-410b-91c7-5a34b2c67a14" providerId="ADAL" clId="{5B09D857-3E4C-41E2-B754-8FAFD73CC51D}" dt="2023-03-26T22:13:22.419" v="7195" actId="20577"/>
          <ac:spMkLst>
            <pc:docMk/>
            <pc:sldMk cId="228829634" sldId="371"/>
            <ac:spMk id="17" creationId="{4DB9B4BA-9DD1-1462-F909-327450939BD4}"/>
          </ac:spMkLst>
        </pc:spChg>
        <pc:spChg chg="add mod">
          <ac:chgData name="Zhihao Liu" userId="66dd78f6-25d2-410b-91c7-5a34b2c67a14" providerId="ADAL" clId="{5B09D857-3E4C-41E2-B754-8FAFD73CC51D}" dt="2023-03-26T23:11:58.433" v="11342"/>
          <ac:spMkLst>
            <pc:docMk/>
            <pc:sldMk cId="228829634" sldId="371"/>
            <ac:spMk id="18" creationId="{3D911B8E-37EF-BC32-74FE-9508B7CA2AFF}"/>
          </ac:spMkLst>
        </pc:spChg>
        <pc:grpChg chg="add mod">
          <ac:chgData name="Zhihao Liu" userId="66dd78f6-25d2-410b-91c7-5a34b2c67a14" providerId="ADAL" clId="{5B09D857-3E4C-41E2-B754-8FAFD73CC51D}" dt="2023-03-26T22:08:22.618" v="7086" actId="1037"/>
          <ac:grpSpMkLst>
            <pc:docMk/>
            <pc:sldMk cId="228829634" sldId="371"/>
            <ac:grpSpMk id="2" creationId="{343D52E9-8C64-6268-5D40-1CF97566BBF1}"/>
          </ac:grpSpMkLst>
        </pc:grpChg>
        <pc:grpChg chg="mod">
          <ac:chgData name="Zhihao Liu" userId="66dd78f6-25d2-410b-91c7-5a34b2c67a14" providerId="ADAL" clId="{5B09D857-3E4C-41E2-B754-8FAFD73CC51D}" dt="2023-03-26T22:08:22.618" v="7086" actId="1037"/>
          <ac:grpSpMkLst>
            <pc:docMk/>
            <pc:sldMk cId="228829634" sldId="371"/>
            <ac:grpSpMk id="4" creationId="{D1DD947C-17FD-11C1-CC77-8AE120F2EA4E}"/>
          </ac:grpSpMkLst>
        </pc:grpChg>
        <pc:grpChg chg="add mod">
          <ac:chgData name="Zhihao Liu" userId="66dd78f6-25d2-410b-91c7-5a34b2c67a14" providerId="ADAL" clId="{5B09D857-3E4C-41E2-B754-8FAFD73CC51D}" dt="2023-03-26T22:08:23.741" v="7088" actId="1038"/>
          <ac:grpSpMkLst>
            <pc:docMk/>
            <pc:sldMk cId="228829634" sldId="371"/>
            <ac:grpSpMk id="11" creationId="{30D925E8-E69F-82A9-EFAA-403CDEE0330B}"/>
          </ac:grpSpMkLst>
        </pc:grpChg>
        <pc:grpChg chg="mod">
          <ac:chgData name="Zhihao Liu" userId="66dd78f6-25d2-410b-91c7-5a34b2c67a14" providerId="ADAL" clId="{5B09D857-3E4C-41E2-B754-8FAFD73CC51D}" dt="2023-03-26T22:08:23.741" v="7088" actId="1038"/>
          <ac:grpSpMkLst>
            <pc:docMk/>
            <pc:sldMk cId="228829634" sldId="371"/>
            <ac:grpSpMk id="14" creationId="{1164F882-D755-E63D-715D-CC700A006E43}"/>
          </ac:grpSpMkLst>
        </pc:grpChg>
        <pc:picChg chg="mod">
          <ac:chgData name="Zhihao Liu" userId="66dd78f6-25d2-410b-91c7-5a34b2c67a14" providerId="ADAL" clId="{5B09D857-3E4C-41E2-B754-8FAFD73CC51D}" dt="2023-03-26T22:08:22.618" v="7086" actId="1037"/>
          <ac:picMkLst>
            <pc:docMk/>
            <pc:sldMk cId="228829634" sldId="371"/>
            <ac:picMk id="3" creationId="{FB3D7B36-C46D-654E-C8B4-8321F558E95C}"/>
          </ac:picMkLst>
        </pc:picChg>
        <pc:picChg chg="del">
          <ac:chgData name="Zhihao Liu" userId="66dd78f6-25d2-410b-91c7-5a34b2c67a14" providerId="ADAL" clId="{5B09D857-3E4C-41E2-B754-8FAFD73CC51D}" dt="2023-03-26T21:50:14.863" v="5963" actId="478"/>
          <ac:picMkLst>
            <pc:docMk/>
            <pc:sldMk cId="228829634" sldId="371"/>
            <ac:picMk id="8" creationId="{C3E06D76-E92F-B6D4-6774-43140AFB78E2}"/>
          </ac:picMkLst>
        </pc:picChg>
        <pc:picChg chg="del">
          <ac:chgData name="Zhihao Liu" userId="66dd78f6-25d2-410b-91c7-5a34b2c67a14" providerId="ADAL" clId="{5B09D857-3E4C-41E2-B754-8FAFD73CC51D}" dt="2023-03-26T21:50:14.444" v="5962" actId="478"/>
          <ac:picMkLst>
            <pc:docMk/>
            <pc:sldMk cId="228829634" sldId="371"/>
            <ac:picMk id="10" creationId="{E6BFF846-0A0B-6C11-3C76-BFFBE2FBAB92}"/>
          </ac:picMkLst>
        </pc:picChg>
        <pc:picChg chg="del">
          <ac:chgData name="Zhihao Liu" userId="66dd78f6-25d2-410b-91c7-5a34b2c67a14" providerId="ADAL" clId="{5B09D857-3E4C-41E2-B754-8FAFD73CC51D}" dt="2023-03-26T21:50:15.365" v="5964" actId="478"/>
          <ac:picMkLst>
            <pc:docMk/>
            <pc:sldMk cId="228829634" sldId="371"/>
            <ac:picMk id="12" creationId="{6E8070F4-4876-FBDB-5341-925D4E257C4E}"/>
          </ac:picMkLst>
        </pc:picChg>
        <pc:picChg chg="mod">
          <ac:chgData name="Zhihao Liu" userId="66dd78f6-25d2-410b-91c7-5a34b2c67a14" providerId="ADAL" clId="{5B09D857-3E4C-41E2-B754-8FAFD73CC51D}" dt="2023-03-26T22:08:23.741" v="7088" actId="1038"/>
          <ac:picMkLst>
            <pc:docMk/>
            <pc:sldMk cId="228829634" sldId="371"/>
            <ac:picMk id="13" creationId="{0B79A7CD-5EDF-DA2F-5E40-372E127613FB}"/>
          </ac:picMkLst>
        </pc:picChg>
        <pc:cxnChg chg="mod">
          <ac:chgData name="Zhihao Liu" userId="66dd78f6-25d2-410b-91c7-5a34b2c67a14" providerId="ADAL" clId="{5B09D857-3E4C-41E2-B754-8FAFD73CC51D}" dt="2023-03-26T22:08:22.618" v="7086" actId="1037"/>
          <ac:cxnSpMkLst>
            <pc:docMk/>
            <pc:sldMk cId="228829634" sldId="371"/>
            <ac:cxnSpMk id="7" creationId="{552D15F4-340E-6032-2E7F-55B68E4B2695}"/>
          </ac:cxnSpMkLst>
        </pc:cxnChg>
        <pc:cxnChg chg="mod">
          <ac:chgData name="Zhihao Liu" userId="66dd78f6-25d2-410b-91c7-5a34b2c67a14" providerId="ADAL" clId="{5B09D857-3E4C-41E2-B754-8FAFD73CC51D}" dt="2023-03-26T22:08:22.618" v="7086" actId="1037"/>
          <ac:cxnSpMkLst>
            <pc:docMk/>
            <pc:sldMk cId="228829634" sldId="371"/>
            <ac:cxnSpMk id="9" creationId="{98836412-0C69-7F04-6F7C-DFAE54A05EE1}"/>
          </ac:cxnSpMkLst>
        </pc:cxnChg>
        <pc:cxnChg chg="mod">
          <ac:chgData name="Zhihao Liu" userId="66dd78f6-25d2-410b-91c7-5a34b2c67a14" providerId="ADAL" clId="{5B09D857-3E4C-41E2-B754-8FAFD73CC51D}" dt="2023-03-26T22:08:23.741" v="7088" actId="1038"/>
          <ac:cxnSpMkLst>
            <pc:docMk/>
            <pc:sldMk cId="228829634" sldId="371"/>
            <ac:cxnSpMk id="15" creationId="{B9341D79-7341-3C65-C41F-980BA0590F01}"/>
          </ac:cxnSpMkLst>
        </pc:cxnChg>
        <pc:cxnChg chg="mod">
          <ac:chgData name="Zhihao Liu" userId="66dd78f6-25d2-410b-91c7-5a34b2c67a14" providerId="ADAL" clId="{5B09D857-3E4C-41E2-B754-8FAFD73CC51D}" dt="2023-03-26T22:08:23.741" v="7088" actId="1038"/>
          <ac:cxnSpMkLst>
            <pc:docMk/>
            <pc:sldMk cId="228829634" sldId="371"/>
            <ac:cxnSpMk id="16" creationId="{16927ADD-FB3F-8B88-2048-CF185BD799EC}"/>
          </ac:cxnSpMkLst>
        </pc:cxnChg>
      </pc:sldChg>
      <pc:sldChg chg="addSp delSp modSp new mod modNotesTx">
        <pc:chgData name="Zhihao Liu" userId="66dd78f6-25d2-410b-91c7-5a34b2c67a14" providerId="ADAL" clId="{5B09D857-3E4C-41E2-B754-8FAFD73CC51D}" dt="2023-03-26T23:11:53.716" v="11340"/>
        <pc:sldMkLst>
          <pc:docMk/>
          <pc:sldMk cId="841464674" sldId="372"/>
        </pc:sldMkLst>
        <pc:spChg chg="add del mod">
          <ac:chgData name="Zhihao Liu" userId="66dd78f6-25d2-410b-91c7-5a34b2c67a14" providerId="ADAL" clId="{5B09D857-3E4C-41E2-B754-8FAFD73CC51D}" dt="2023-03-26T23:11:53.450" v="11339" actId="478"/>
          <ac:spMkLst>
            <pc:docMk/>
            <pc:sldMk cId="841464674" sldId="372"/>
            <ac:spMk id="2" creationId="{30E94E66-608D-DC7D-21AA-3203D05D4E45}"/>
          </ac:spMkLst>
        </pc:spChg>
        <pc:spChg chg="add mod">
          <ac:chgData name="Zhihao Liu" userId="66dd78f6-25d2-410b-91c7-5a34b2c67a14" providerId="ADAL" clId="{5B09D857-3E4C-41E2-B754-8FAFD73CC51D}" dt="2023-03-26T22:17:41.435" v="7672" actId="20577"/>
          <ac:spMkLst>
            <pc:docMk/>
            <pc:sldMk cId="841464674" sldId="372"/>
            <ac:spMk id="3" creationId="{A219D9B3-5F03-4A87-5E50-26E74DC5F1CE}"/>
          </ac:spMkLst>
        </pc:spChg>
        <pc:spChg chg="add mod">
          <ac:chgData name="Zhihao Liu" userId="66dd78f6-25d2-410b-91c7-5a34b2c67a14" providerId="ADAL" clId="{5B09D857-3E4C-41E2-B754-8FAFD73CC51D}" dt="2023-03-26T22:25:58.011" v="8555" actId="20577"/>
          <ac:spMkLst>
            <pc:docMk/>
            <pc:sldMk cId="841464674" sldId="372"/>
            <ac:spMk id="14" creationId="{E6C5AF29-596D-493F-CC94-F882E48926F0}"/>
          </ac:spMkLst>
        </pc:spChg>
        <pc:spChg chg="add del">
          <ac:chgData name="Zhihao Liu" userId="66dd78f6-25d2-410b-91c7-5a34b2c67a14" providerId="ADAL" clId="{5B09D857-3E4C-41E2-B754-8FAFD73CC51D}" dt="2023-03-26T22:16:00.583" v="7513" actId="22"/>
          <ac:spMkLst>
            <pc:docMk/>
            <pc:sldMk cId="841464674" sldId="372"/>
            <ac:spMk id="26" creationId="{93E96058-05DD-2830-9E66-16B69823C2EB}"/>
          </ac:spMkLst>
        </pc:spChg>
        <pc:spChg chg="add mod">
          <ac:chgData name="Zhihao Liu" userId="66dd78f6-25d2-410b-91c7-5a34b2c67a14" providerId="ADAL" clId="{5B09D857-3E4C-41E2-B754-8FAFD73CC51D}" dt="2023-03-26T22:23:42.886" v="8313" actId="20577"/>
          <ac:spMkLst>
            <pc:docMk/>
            <pc:sldMk cId="841464674" sldId="372"/>
            <ac:spMk id="27" creationId="{00942AE6-9108-7B43-791F-CA692D230377}"/>
          </ac:spMkLst>
        </pc:spChg>
        <pc:spChg chg="add mod">
          <ac:chgData name="Zhihao Liu" userId="66dd78f6-25d2-410b-91c7-5a34b2c67a14" providerId="ADAL" clId="{5B09D857-3E4C-41E2-B754-8FAFD73CC51D}" dt="2023-03-26T23:11:53.716" v="11340"/>
          <ac:spMkLst>
            <pc:docMk/>
            <pc:sldMk cId="841464674" sldId="372"/>
            <ac:spMk id="28" creationId="{7A68F67E-6467-9C8E-37DF-244C658F4760}"/>
          </ac:spMkLst>
        </pc:spChg>
        <pc:grpChg chg="add del mod">
          <ac:chgData name="Zhihao Liu" userId="66dd78f6-25d2-410b-91c7-5a34b2c67a14" providerId="ADAL" clId="{5B09D857-3E4C-41E2-B754-8FAFD73CC51D}" dt="2023-03-26T22:07:36.596" v="7020" actId="478"/>
          <ac:grpSpMkLst>
            <pc:docMk/>
            <pc:sldMk cId="841464674" sldId="372"/>
            <ac:grpSpMk id="4" creationId="{9E4C58A2-D6D1-9403-7371-AD5425CBB083}"/>
          </ac:grpSpMkLst>
        </pc:grpChg>
        <pc:grpChg chg="mod">
          <ac:chgData name="Zhihao Liu" userId="66dd78f6-25d2-410b-91c7-5a34b2c67a14" providerId="ADAL" clId="{5B09D857-3E4C-41E2-B754-8FAFD73CC51D}" dt="2023-03-26T22:04:39.656" v="7001"/>
          <ac:grpSpMkLst>
            <pc:docMk/>
            <pc:sldMk cId="841464674" sldId="372"/>
            <ac:grpSpMk id="6" creationId="{04B2090F-7AC2-E91A-919F-2C74327CA13D}"/>
          </ac:grpSpMkLst>
        </pc:grpChg>
        <pc:grpChg chg="add del mod">
          <ac:chgData name="Zhihao Liu" userId="66dd78f6-25d2-410b-91c7-5a34b2c67a14" providerId="ADAL" clId="{5B09D857-3E4C-41E2-B754-8FAFD73CC51D}" dt="2023-03-26T22:07:36.195" v="7019" actId="478"/>
          <ac:grpSpMkLst>
            <pc:docMk/>
            <pc:sldMk cId="841464674" sldId="372"/>
            <ac:grpSpMk id="9" creationId="{F7A70868-081A-F3C8-4784-394B3F80052F}"/>
          </ac:grpSpMkLst>
        </pc:grpChg>
        <pc:grpChg chg="mod">
          <ac:chgData name="Zhihao Liu" userId="66dd78f6-25d2-410b-91c7-5a34b2c67a14" providerId="ADAL" clId="{5B09D857-3E4C-41E2-B754-8FAFD73CC51D}" dt="2023-03-26T22:04:39.656" v="7001"/>
          <ac:grpSpMkLst>
            <pc:docMk/>
            <pc:sldMk cId="841464674" sldId="372"/>
            <ac:grpSpMk id="11" creationId="{30BD7462-26C7-4019-FFF7-4825389C78E3}"/>
          </ac:grpSpMkLst>
        </pc:grpChg>
        <pc:grpChg chg="add mod">
          <ac:chgData name="Zhihao Liu" userId="66dd78f6-25d2-410b-91c7-5a34b2c67a14" providerId="ADAL" clId="{5B09D857-3E4C-41E2-B754-8FAFD73CC51D}" dt="2023-03-26T22:08:08.592" v="7082" actId="1037"/>
          <ac:grpSpMkLst>
            <pc:docMk/>
            <pc:sldMk cId="841464674" sldId="372"/>
            <ac:grpSpMk id="15" creationId="{3050952E-25B8-3CFD-6FF5-50E75521990F}"/>
          </ac:grpSpMkLst>
        </pc:grpChg>
        <pc:grpChg chg="mod">
          <ac:chgData name="Zhihao Liu" userId="66dd78f6-25d2-410b-91c7-5a34b2c67a14" providerId="ADAL" clId="{5B09D857-3E4C-41E2-B754-8FAFD73CC51D}" dt="2023-03-26T22:08:08.592" v="7082" actId="1037"/>
          <ac:grpSpMkLst>
            <pc:docMk/>
            <pc:sldMk cId="841464674" sldId="372"/>
            <ac:grpSpMk id="17" creationId="{F34B54EE-C73D-9472-CAEA-7B08D4A9CB87}"/>
          </ac:grpSpMkLst>
        </pc:grpChg>
        <pc:grpChg chg="add mod">
          <ac:chgData name="Zhihao Liu" userId="66dd78f6-25d2-410b-91c7-5a34b2c67a14" providerId="ADAL" clId="{5B09D857-3E4C-41E2-B754-8FAFD73CC51D}" dt="2023-03-26T22:08:05.384" v="7074" actId="1037"/>
          <ac:grpSpMkLst>
            <pc:docMk/>
            <pc:sldMk cId="841464674" sldId="372"/>
            <ac:grpSpMk id="20" creationId="{C3E84A47-F4C6-9101-F485-EF060CE183B7}"/>
          </ac:grpSpMkLst>
        </pc:grpChg>
        <pc:grpChg chg="mod">
          <ac:chgData name="Zhihao Liu" userId="66dd78f6-25d2-410b-91c7-5a34b2c67a14" providerId="ADAL" clId="{5B09D857-3E4C-41E2-B754-8FAFD73CC51D}" dt="2023-03-26T22:08:05.384" v="7074" actId="1037"/>
          <ac:grpSpMkLst>
            <pc:docMk/>
            <pc:sldMk cId="841464674" sldId="372"/>
            <ac:grpSpMk id="22" creationId="{92E34705-6767-C65D-28C8-7C5301378BA9}"/>
          </ac:grpSpMkLst>
        </pc:grpChg>
        <pc:picChg chg="mod">
          <ac:chgData name="Zhihao Liu" userId="66dd78f6-25d2-410b-91c7-5a34b2c67a14" providerId="ADAL" clId="{5B09D857-3E4C-41E2-B754-8FAFD73CC51D}" dt="2023-03-26T22:04:39.656" v="7001"/>
          <ac:picMkLst>
            <pc:docMk/>
            <pc:sldMk cId="841464674" sldId="372"/>
            <ac:picMk id="5" creationId="{05110885-5131-AF79-6A79-7AF6A8756F94}"/>
          </ac:picMkLst>
        </pc:picChg>
        <pc:picChg chg="mod">
          <ac:chgData name="Zhihao Liu" userId="66dd78f6-25d2-410b-91c7-5a34b2c67a14" providerId="ADAL" clId="{5B09D857-3E4C-41E2-B754-8FAFD73CC51D}" dt="2023-03-26T22:04:39.656" v="7001"/>
          <ac:picMkLst>
            <pc:docMk/>
            <pc:sldMk cId="841464674" sldId="372"/>
            <ac:picMk id="10" creationId="{9F03F29F-69E7-6F93-53E6-E9066308A262}"/>
          </ac:picMkLst>
        </pc:picChg>
        <pc:picChg chg="mod">
          <ac:chgData name="Zhihao Liu" userId="66dd78f6-25d2-410b-91c7-5a34b2c67a14" providerId="ADAL" clId="{5B09D857-3E4C-41E2-B754-8FAFD73CC51D}" dt="2023-03-26T22:08:08.592" v="7082" actId="1037"/>
          <ac:picMkLst>
            <pc:docMk/>
            <pc:sldMk cId="841464674" sldId="372"/>
            <ac:picMk id="16" creationId="{8BA01A58-B81D-22E1-9555-98710A6CC16C}"/>
          </ac:picMkLst>
        </pc:picChg>
        <pc:picChg chg="mod">
          <ac:chgData name="Zhihao Liu" userId="66dd78f6-25d2-410b-91c7-5a34b2c67a14" providerId="ADAL" clId="{5B09D857-3E4C-41E2-B754-8FAFD73CC51D}" dt="2023-03-26T22:08:05.384" v="7074" actId="1037"/>
          <ac:picMkLst>
            <pc:docMk/>
            <pc:sldMk cId="841464674" sldId="372"/>
            <ac:picMk id="21" creationId="{C4156162-0931-8F0F-50E4-ECF0F644A73E}"/>
          </ac:picMkLst>
        </pc:picChg>
        <pc:cxnChg chg="mod">
          <ac:chgData name="Zhihao Liu" userId="66dd78f6-25d2-410b-91c7-5a34b2c67a14" providerId="ADAL" clId="{5B09D857-3E4C-41E2-B754-8FAFD73CC51D}" dt="2023-03-26T22:04:39.656" v="7001"/>
          <ac:cxnSpMkLst>
            <pc:docMk/>
            <pc:sldMk cId="841464674" sldId="372"/>
            <ac:cxnSpMk id="7" creationId="{B7F3DB3F-2668-2CD4-64B4-207F2EC8FF60}"/>
          </ac:cxnSpMkLst>
        </pc:cxnChg>
        <pc:cxnChg chg="mod">
          <ac:chgData name="Zhihao Liu" userId="66dd78f6-25d2-410b-91c7-5a34b2c67a14" providerId="ADAL" clId="{5B09D857-3E4C-41E2-B754-8FAFD73CC51D}" dt="2023-03-26T22:04:39.656" v="7001"/>
          <ac:cxnSpMkLst>
            <pc:docMk/>
            <pc:sldMk cId="841464674" sldId="372"/>
            <ac:cxnSpMk id="8" creationId="{AF9B0BEE-A352-0FB2-7E77-DED838464788}"/>
          </ac:cxnSpMkLst>
        </pc:cxnChg>
        <pc:cxnChg chg="mod">
          <ac:chgData name="Zhihao Liu" userId="66dd78f6-25d2-410b-91c7-5a34b2c67a14" providerId="ADAL" clId="{5B09D857-3E4C-41E2-B754-8FAFD73CC51D}" dt="2023-03-26T22:04:39.656" v="7001"/>
          <ac:cxnSpMkLst>
            <pc:docMk/>
            <pc:sldMk cId="841464674" sldId="372"/>
            <ac:cxnSpMk id="12" creationId="{4A9B4FDA-9A52-8AF6-9D0C-245EBF94A974}"/>
          </ac:cxnSpMkLst>
        </pc:cxnChg>
        <pc:cxnChg chg="mod">
          <ac:chgData name="Zhihao Liu" userId="66dd78f6-25d2-410b-91c7-5a34b2c67a14" providerId="ADAL" clId="{5B09D857-3E4C-41E2-B754-8FAFD73CC51D}" dt="2023-03-26T22:04:39.656" v="7001"/>
          <ac:cxnSpMkLst>
            <pc:docMk/>
            <pc:sldMk cId="841464674" sldId="372"/>
            <ac:cxnSpMk id="13" creationId="{5593663E-8100-92BD-CC70-5F72F0EB55DC}"/>
          </ac:cxnSpMkLst>
        </pc:cxnChg>
        <pc:cxnChg chg="mod">
          <ac:chgData name="Zhihao Liu" userId="66dd78f6-25d2-410b-91c7-5a34b2c67a14" providerId="ADAL" clId="{5B09D857-3E4C-41E2-B754-8FAFD73CC51D}" dt="2023-03-26T22:08:08.592" v="7082" actId="1037"/>
          <ac:cxnSpMkLst>
            <pc:docMk/>
            <pc:sldMk cId="841464674" sldId="372"/>
            <ac:cxnSpMk id="18" creationId="{A2805D60-4D26-9048-8F65-33B76EB28E86}"/>
          </ac:cxnSpMkLst>
        </pc:cxnChg>
        <pc:cxnChg chg="mod">
          <ac:chgData name="Zhihao Liu" userId="66dd78f6-25d2-410b-91c7-5a34b2c67a14" providerId="ADAL" clId="{5B09D857-3E4C-41E2-B754-8FAFD73CC51D}" dt="2023-03-26T22:08:08.592" v="7082" actId="1037"/>
          <ac:cxnSpMkLst>
            <pc:docMk/>
            <pc:sldMk cId="841464674" sldId="372"/>
            <ac:cxnSpMk id="19" creationId="{EAAD30C1-0BD1-8DDE-F753-2FAE93C17100}"/>
          </ac:cxnSpMkLst>
        </pc:cxnChg>
        <pc:cxnChg chg="mod">
          <ac:chgData name="Zhihao Liu" userId="66dd78f6-25d2-410b-91c7-5a34b2c67a14" providerId="ADAL" clId="{5B09D857-3E4C-41E2-B754-8FAFD73CC51D}" dt="2023-03-26T22:08:05.384" v="7074" actId="1037"/>
          <ac:cxnSpMkLst>
            <pc:docMk/>
            <pc:sldMk cId="841464674" sldId="372"/>
            <ac:cxnSpMk id="23" creationId="{B0451CD0-D6C1-51EA-7845-A992D020CAEC}"/>
          </ac:cxnSpMkLst>
        </pc:cxnChg>
        <pc:cxnChg chg="mod">
          <ac:chgData name="Zhihao Liu" userId="66dd78f6-25d2-410b-91c7-5a34b2c67a14" providerId="ADAL" clId="{5B09D857-3E4C-41E2-B754-8FAFD73CC51D}" dt="2023-03-26T22:08:05.384" v="7074" actId="1037"/>
          <ac:cxnSpMkLst>
            <pc:docMk/>
            <pc:sldMk cId="841464674" sldId="372"/>
            <ac:cxnSpMk id="24" creationId="{0CA80D79-1235-012F-1D24-73BF5644AA02}"/>
          </ac:cxnSpMkLst>
        </pc:cxnChg>
      </pc:sldChg>
      <pc:sldChg chg="addSp delSp modSp new mod modNotesTx">
        <pc:chgData name="Zhihao Liu" userId="66dd78f6-25d2-410b-91c7-5a34b2c67a14" providerId="ADAL" clId="{5B09D857-3E4C-41E2-B754-8FAFD73CC51D}" dt="2023-03-26T23:58:51.202" v="12525" actId="20577"/>
        <pc:sldMkLst>
          <pc:docMk/>
          <pc:sldMk cId="3335116206" sldId="373"/>
        </pc:sldMkLst>
        <pc:spChg chg="add del mod">
          <ac:chgData name="Zhihao Liu" userId="66dd78f6-25d2-410b-91c7-5a34b2c67a14" providerId="ADAL" clId="{5B09D857-3E4C-41E2-B754-8FAFD73CC51D}" dt="2023-03-26T23:11:49.711" v="11337" actId="478"/>
          <ac:spMkLst>
            <pc:docMk/>
            <pc:sldMk cId="3335116206" sldId="373"/>
            <ac:spMk id="5" creationId="{EDEB3574-F1ED-B0CB-6CD8-F68175275FEF}"/>
          </ac:spMkLst>
        </pc:spChg>
        <pc:spChg chg="add mod">
          <ac:chgData name="Zhihao Liu" userId="66dd78f6-25d2-410b-91c7-5a34b2c67a14" providerId="ADAL" clId="{5B09D857-3E4C-41E2-B754-8FAFD73CC51D}" dt="2023-03-26T22:18:27.515" v="7719" actId="20577"/>
          <ac:spMkLst>
            <pc:docMk/>
            <pc:sldMk cId="3335116206" sldId="373"/>
            <ac:spMk id="6" creationId="{686C58EF-1181-6BFC-5E27-A347EFF8F58F}"/>
          </ac:spMkLst>
        </pc:spChg>
        <pc:spChg chg="add mod">
          <ac:chgData name="Zhihao Liu" userId="66dd78f6-25d2-410b-91c7-5a34b2c67a14" providerId="ADAL" clId="{5B09D857-3E4C-41E2-B754-8FAFD73CC51D}" dt="2023-03-26T22:26:33.737" v="8604" actId="20577"/>
          <ac:spMkLst>
            <pc:docMk/>
            <pc:sldMk cId="3335116206" sldId="373"/>
            <ac:spMk id="7" creationId="{E9346F85-1A91-E593-627A-61E4A3E81B9C}"/>
          </ac:spMkLst>
        </pc:spChg>
        <pc:spChg chg="add mod">
          <ac:chgData name="Zhihao Liu" userId="66dd78f6-25d2-410b-91c7-5a34b2c67a14" providerId="ADAL" clId="{5B09D857-3E4C-41E2-B754-8FAFD73CC51D}" dt="2023-03-26T22:24:36.985" v="8417" actId="14100"/>
          <ac:spMkLst>
            <pc:docMk/>
            <pc:sldMk cId="3335116206" sldId="373"/>
            <ac:spMk id="9" creationId="{9C32B3AF-3ABE-E6DE-924E-5FAD0576BC29}"/>
          </ac:spMkLst>
        </pc:spChg>
        <pc:spChg chg="add mod">
          <ac:chgData name="Zhihao Liu" userId="66dd78f6-25d2-410b-91c7-5a34b2c67a14" providerId="ADAL" clId="{5B09D857-3E4C-41E2-B754-8FAFD73CC51D}" dt="2023-03-26T22:24:42.116" v="8422" actId="20577"/>
          <ac:spMkLst>
            <pc:docMk/>
            <pc:sldMk cId="3335116206" sldId="373"/>
            <ac:spMk id="10" creationId="{0ABA9B9F-2626-E261-1A87-4444B3B2E065}"/>
          </ac:spMkLst>
        </pc:spChg>
        <pc:spChg chg="add mod">
          <ac:chgData name="Zhihao Liu" userId="66dd78f6-25d2-410b-91c7-5a34b2c67a14" providerId="ADAL" clId="{5B09D857-3E4C-41E2-B754-8FAFD73CC51D}" dt="2023-03-26T22:26:05.726" v="8557" actId="20577"/>
          <ac:spMkLst>
            <pc:docMk/>
            <pc:sldMk cId="3335116206" sldId="373"/>
            <ac:spMk id="11" creationId="{24A8D8A4-5800-7D46-6093-6FDB4888AA64}"/>
          </ac:spMkLst>
        </pc:spChg>
        <pc:spChg chg="add mod">
          <ac:chgData name="Zhihao Liu" userId="66dd78f6-25d2-410b-91c7-5a34b2c67a14" providerId="ADAL" clId="{5B09D857-3E4C-41E2-B754-8FAFD73CC51D}" dt="2023-03-26T23:11:50.005" v="11338"/>
          <ac:spMkLst>
            <pc:docMk/>
            <pc:sldMk cId="3335116206" sldId="373"/>
            <ac:spMk id="12" creationId="{2CE0F1A3-BF11-3ECB-3791-137191BFC50D}"/>
          </ac:spMkLst>
        </pc:spChg>
        <pc:grpChg chg="add mod">
          <ac:chgData name="Zhihao Liu" userId="66dd78f6-25d2-410b-91c7-5a34b2c67a14" providerId="ADAL" clId="{5B09D857-3E4C-41E2-B754-8FAFD73CC51D}" dt="2023-03-26T22:18:03.299" v="7674" actId="1076"/>
          <ac:grpSpMkLst>
            <pc:docMk/>
            <pc:sldMk cId="3335116206" sldId="373"/>
            <ac:grpSpMk id="2" creationId="{0936124D-A897-CE56-1493-2E91675684DD}"/>
          </ac:grpSpMkLst>
        </pc:grpChg>
        <pc:picChg chg="mod">
          <ac:chgData name="Zhihao Liu" userId="66dd78f6-25d2-410b-91c7-5a34b2c67a14" providerId="ADAL" clId="{5B09D857-3E4C-41E2-B754-8FAFD73CC51D}" dt="2023-03-26T22:18:03.299" v="7674" actId="1076"/>
          <ac:picMkLst>
            <pc:docMk/>
            <pc:sldMk cId="3335116206" sldId="373"/>
            <ac:picMk id="3" creationId="{968E189D-79FB-DCFE-F52A-22927DE63940}"/>
          </ac:picMkLst>
        </pc:picChg>
        <pc:picChg chg="mod">
          <ac:chgData name="Zhihao Liu" userId="66dd78f6-25d2-410b-91c7-5a34b2c67a14" providerId="ADAL" clId="{5B09D857-3E4C-41E2-B754-8FAFD73CC51D}" dt="2023-03-26T22:18:03.299" v="7674" actId="1076"/>
          <ac:picMkLst>
            <pc:docMk/>
            <pc:sldMk cId="3335116206" sldId="373"/>
            <ac:picMk id="4" creationId="{12095432-B354-0203-0DCE-C4886E597DDE}"/>
          </ac:picMkLst>
        </pc:picChg>
      </pc:sldChg>
      <pc:sldChg chg="addSp delSp modSp new mod modNotesTx">
        <pc:chgData name="Zhihao Liu" userId="66dd78f6-25d2-410b-91c7-5a34b2c67a14" providerId="ADAL" clId="{5B09D857-3E4C-41E2-B754-8FAFD73CC51D}" dt="2023-03-27T08:19:49.055" v="12724" actId="1076"/>
        <pc:sldMkLst>
          <pc:docMk/>
          <pc:sldMk cId="764793611" sldId="374"/>
        </pc:sldMkLst>
        <pc:spChg chg="add del mod">
          <ac:chgData name="Zhihao Liu" userId="66dd78f6-25d2-410b-91c7-5a34b2c67a14" providerId="ADAL" clId="{5B09D857-3E4C-41E2-B754-8FAFD73CC51D}" dt="2023-03-26T23:11:45.359" v="11335" actId="478"/>
          <ac:spMkLst>
            <pc:docMk/>
            <pc:sldMk cId="764793611" sldId="374"/>
            <ac:spMk id="5" creationId="{38B36BB4-B8BB-E110-705D-542CE798E5FC}"/>
          </ac:spMkLst>
        </pc:spChg>
        <pc:spChg chg="add mod">
          <ac:chgData name="Zhihao Liu" userId="66dd78f6-25d2-410b-91c7-5a34b2c67a14" providerId="ADAL" clId="{5B09D857-3E4C-41E2-B754-8FAFD73CC51D}" dt="2023-03-26T22:31:02.077" v="8810" actId="14100"/>
          <ac:spMkLst>
            <pc:docMk/>
            <pc:sldMk cId="764793611" sldId="374"/>
            <ac:spMk id="6" creationId="{056DA387-7547-31E7-F1BB-D4F40182851C}"/>
          </ac:spMkLst>
        </pc:spChg>
        <pc:spChg chg="add del mod">
          <ac:chgData name="Zhihao Liu" userId="66dd78f6-25d2-410b-91c7-5a34b2c67a14" providerId="ADAL" clId="{5B09D857-3E4C-41E2-B754-8FAFD73CC51D}" dt="2023-03-26T22:30:09.274" v="8717" actId="478"/>
          <ac:spMkLst>
            <pc:docMk/>
            <pc:sldMk cId="764793611" sldId="374"/>
            <ac:spMk id="7" creationId="{2C1EEE16-1444-6383-B98D-C750B3E387D4}"/>
          </ac:spMkLst>
        </pc:spChg>
        <pc:spChg chg="add del mod">
          <ac:chgData name="Zhihao Liu" userId="66dd78f6-25d2-410b-91c7-5a34b2c67a14" providerId="ADAL" clId="{5B09D857-3E4C-41E2-B754-8FAFD73CC51D}" dt="2023-03-26T22:30:09.274" v="8717" actId="478"/>
          <ac:spMkLst>
            <pc:docMk/>
            <pc:sldMk cId="764793611" sldId="374"/>
            <ac:spMk id="8" creationId="{9039D47A-52D0-161C-EFFD-68730D796B1B}"/>
          </ac:spMkLst>
        </pc:spChg>
        <pc:spChg chg="add del mod">
          <ac:chgData name="Zhihao Liu" userId="66dd78f6-25d2-410b-91c7-5a34b2c67a14" providerId="ADAL" clId="{5B09D857-3E4C-41E2-B754-8FAFD73CC51D}" dt="2023-03-26T22:30:09.274" v="8717" actId="478"/>
          <ac:spMkLst>
            <pc:docMk/>
            <pc:sldMk cId="764793611" sldId="374"/>
            <ac:spMk id="9" creationId="{22FDFEB0-93C0-2327-7F1D-131F647D39B2}"/>
          </ac:spMkLst>
        </pc:spChg>
        <pc:spChg chg="mod">
          <ac:chgData name="Zhihao Liu" userId="66dd78f6-25d2-410b-91c7-5a34b2c67a14" providerId="ADAL" clId="{5B09D857-3E4C-41E2-B754-8FAFD73CC51D}" dt="2023-03-27T08:18:33.750" v="12698" actId="1076"/>
          <ac:spMkLst>
            <pc:docMk/>
            <pc:sldMk cId="764793611" sldId="374"/>
            <ac:spMk id="10" creationId="{2CD4158E-9CCE-137A-152D-9AE92076FBB9}"/>
          </ac:spMkLst>
        </pc:spChg>
        <pc:spChg chg="add del mod">
          <ac:chgData name="Zhihao Liu" userId="66dd78f6-25d2-410b-91c7-5a34b2c67a14" providerId="ADAL" clId="{5B09D857-3E4C-41E2-B754-8FAFD73CC51D}" dt="2023-03-26T22:30:09.274" v="8717" actId="478"/>
          <ac:spMkLst>
            <pc:docMk/>
            <pc:sldMk cId="764793611" sldId="374"/>
            <ac:spMk id="10" creationId="{B311EC85-7669-16B7-3986-30646CA99142}"/>
          </ac:spMkLst>
        </pc:spChg>
        <pc:spChg chg="add mod">
          <ac:chgData name="Zhihao Liu" userId="66dd78f6-25d2-410b-91c7-5a34b2c67a14" providerId="ADAL" clId="{5B09D857-3E4C-41E2-B754-8FAFD73CC51D}" dt="2023-03-26T22:33:04.123" v="8969" actId="1076"/>
          <ac:spMkLst>
            <pc:docMk/>
            <pc:sldMk cId="764793611" sldId="374"/>
            <ac:spMk id="13" creationId="{31D1032B-9D42-BBFF-D9CC-CC908C036A27}"/>
          </ac:spMkLst>
        </pc:spChg>
        <pc:spChg chg="add mod">
          <ac:chgData name="Zhihao Liu" userId="66dd78f6-25d2-410b-91c7-5a34b2c67a14" providerId="ADAL" clId="{5B09D857-3E4C-41E2-B754-8FAFD73CC51D}" dt="2023-03-26T22:33:04.123" v="8969" actId="1076"/>
          <ac:spMkLst>
            <pc:docMk/>
            <pc:sldMk cId="764793611" sldId="374"/>
            <ac:spMk id="15" creationId="{AE7D87F4-D994-4C8D-223D-0C34EF4F58C0}"/>
          </ac:spMkLst>
        </pc:spChg>
        <pc:spChg chg="mod">
          <ac:chgData name="Zhihao Liu" userId="66dd78f6-25d2-410b-91c7-5a34b2c67a14" providerId="ADAL" clId="{5B09D857-3E4C-41E2-B754-8FAFD73CC51D}" dt="2023-03-27T08:18:33.750" v="12698" actId="1076"/>
          <ac:spMkLst>
            <pc:docMk/>
            <pc:sldMk cId="764793611" sldId="374"/>
            <ac:spMk id="19" creationId="{2C53E10D-148B-CFF2-AB6C-4A49079116CA}"/>
          </ac:spMkLst>
        </pc:spChg>
        <pc:spChg chg="mod">
          <ac:chgData name="Zhihao Liu" userId="66dd78f6-25d2-410b-91c7-5a34b2c67a14" providerId="ADAL" clId="{5B09D857-3E4C-41E2-B754-8FAFD73CC51D}" dt="2023-03-27T08:18:33.750" v="12698" actId="1076"/>
          <ac:spMkLst>
            <pc:docMk/>
            <pc:sldMk cId="764793611" sldId="374"/>
            <ac:spMk id="21" creationId="{027D7E9D-1297-155C-621A-7B9159D6920C}"/>
          </ac:spMkLst>
        </pc:spChg>
        <pc:spChg chg="mod">
          <ac:chgData name="Zhihao Liu" userId="66dd78f6-25d2-410b-91c7-5a34b2c67a14" providerId="ADAL" clId="{5B09D857-3E4C-41E2-B754-8FAFD73CC51D}" dt="2023-03-27T08:19:33.308" v="12719" actId="1076"/>
          <ac:spMkLst>
            <pc:docMk/>
            <pc:sldMk cId="764793611" sldId="374"/>
            <ac:spMk id="24" creationId="{C4F0ACC5-C15A-1E64-E653-3F6A4321AF64}"/>
          </ac:spMkLst>
        </pc:spChg>
        <pc:spChg chg="mod">
          <ac:chgData name="Zhihao Liu" userId="66dd78f6-25d2-410b-91c7-5a34b2c67a14" providerId="ADAL" clId="{5B09D857-3E4C-41E2-B754-8FAFD73CC51D}" dt="2023-03-27T08:19:33.308" v="12719" actId="1076"/>
          <ac:spMkLst>
            <pc:docMk/>
            <pc:sldMk cId="764793611" sldId="374"/>
            <ac:spMk id="25" creationId="{3C7DFFF6-36F2-F086-472C-D308876BF08F}"/>
          </ac:spMkLst>
        </pc:spChg>
        <pc:spChg chg="mod">
          <ac:chgData name="Zhihao Liu" userId="66dd78f6-25d2-410b-91c7-5a34b2c67a14" providerId="ADAL" clId="{5B09D857-3E4C-41E2-B754-8FAFD73CC51D}" dt="2023-03-27T08:19:33.308" v="12719" actId="1076"/>
          <ac:spMkLst>
            <pc:docMk/>
            <pc:sldMk cId="764793611" sldId="374"/>
            <ac:spMk id="26" creationId="{EEBFFBA3-D1ED-D703-FB80-353B5B8EFB2E}"/>
          </ac:spMkLst>
        </pc:spChg>
        <pc:spChg chg="add mod">
          <ac:chgData name="Zhihao Liu" userId="66dd78f6-25d2-410b-91c7-5a34b2c67a14" providerId="ADAL" clId="{5B09D857-3E4C-41E2-B754-8FAFD73CC51D}" dt="2023-03-27T08:19:44.707" v="12723" actId="1076"/>
          <ac:spMkLst>
            <pc:docMk/>
            <pc:sldMk cId="764793611" sldId="374"/>
            <ac:spMk id="27" creationId="{A1FF3E52-805B-4064-4B42-3A2773641F6E}"/>
          </ac:spMkLst>
        </pc:spChg>
        <pc:spChg chg="add mod">
          <ac:chgData name="Zhihao Liu" userId="66dd78f6-25d2-410b-91c7-5a34b2c67a14" providerId="ADAL" clId="{5B09D857-3E4C-41E2-B754-8FAFD73CC51D}" dt="2023-03-27T08:19:40.610" v="12722" actId="1076"/>
          <ac:spMkLst>
            <pc:docMk/>
            <pc:sldMk cId="764793611" sldId="374"/>
            <ac:spMk id="28" creationId="{711F99C6-DE41-6284-BA0E-0D553EF0EF3A}"/>
          </ac:spMkLst>
        </pc:spChg>
        <pc:spChg chg="add del mod">
          <ac:chgData name="Zhihao Liu" userId="66dd78f6-25d2-410b-91c7-5a34b2c67a14" providerId="ADAL" clId="{5B09D857-3E4C-41E2-B754-8FAFD73CC51D}" dt="2023-03-26T22:41:24.831" v="9264" actId="478"/>
          <ac:spMkLst>
            <pc:docMk/>
            <pc:sldMk cId="764793611" sldId="374"/>
            <ac:spMk id="29" creationId="{D344CD83-5338-8CE5-AA96-3400453D65CF}"/>
          </ac:spMkLst>
        </pc:spChg>
        <pc:spChg chg="add mod">
          <ac:chgData name="Zhihao Liu" userId="66dd78f6-25d2-410b-91c7-5a34b2c67a14" providerId="ADAL" clId="{5B09D857-3E4C-41E2-B754-8FAFD73CC51D}" dt="2023-03-27T08:19:49.055" v="12724" actId="1076"/>
          <ac:spMkLst>
            <pc:docMk/>
            <pc:sldMk cId="764793611" sldId="374"/>
            <ac:spMk id="29" creationId="{DB697752-7E31-E0A8-5DFA-A961D3B0AE72}"/>
          </ac:spMkLst>
        </pc:spChg>
        <pc:spChg chg="add del mod">
          <ac:chgData name="Zhihao Liu" userId="66dd78f6-25d2-410b-91c7-5a34b2c67a14" providerId="ADAL" clId="{5B09D857-3E4C-41E2-B754-8FAFD73CC51D}" dt="2023-03-26T22:41:24.312" v="9263" actId="478"/>
          <ac:spMkLst>
            <pc:docMk/>
            <pc:sldMk cId="764793611" sldId="374"/>
            <ac:spMk id="30" creationId="{BD93A936-43DB-42CF-78EB-699FB9CF8E99}"/>
          </ac:spMkLst>
        </pc:spChg>
        <pc:spChg chg="mod">
          <ac:chgData name="Zhihao Liu" userId="66dd78f6-25d2-410b-91c7-5a34b2c67a14" providerId="ADAL" clId="{5B09D857-3E4C-41E2-B754-8FAFD73CC51D}" dt="2023-03-26T22:41:10.831" v="9260" actId="14100"/>
          <ac:spMkLst>
            <pc:docMk/>
            <pc:sldMk cId="764793611" sldId="374"/>
            <ac:spMk id="31" creationId="{55507CD7-6CAB-D402-6C00-694F71B9EF8E}"/>
          </ac:spMkLst>
        </pc:spChg>
        <pc:spChg chg="add mod">
          <ac:chgData name="Zhihao Liu" userId="66dd78f6-25d2-410b-91c7-5a34b2c67a14" providerId="ADAL" clId="{5B09D857-3E4C-41E2-B754-8FAFD73CC51D}" dt="2023-03-26T22:57:42.850" v="10090" actId="14100"/>
          <ac:spMkLst>
            <pc:docMk/>
            <pc:sldMk cId="764793611" sldId="374"/>
            <ac:spMk id="36" creationId="{28FDA3E7-F08A-7A02-9C4F-03800CE3B845}"/>
          </ac:spMkLst>
        </pc:spChg>
        <pc:spChg chg="add mod">
          <ac:chgData name="Zhihao Liu" userId="66dd78f6-25d2-410b-91c7-5a34b2c67a14" providerId="ADAL" clId="{5B09D857-3E4C-41E2-B754-8FAFD73CC51D}" dt="2023-03-26T23:11:45.621" v="11336"/>
          <ac:spMkLst>
            <pc:docMk/>
            <pc:sldMk cId="764793611" sldId="374"/>
            <ac:spMk id="37" creationId="{7DA43B16-5D55-54AC-D609-775FAAEC9075}"/>
          </ac:spMkLst>
        </pc:spChg>
        <pc:grpChg chg="add del mod">
          <ac:chgData name="Zhihao Liu" userId="66dd78f6-25d2-410b-91c7-5a34b2c67a14" providerId="ADAL" clId="{5B09D857-3E4C-41E2-B754-8FAFD73CC51D}" dt="2023-03-26T22:30:09.274" v="8717" actId="478"/>
          <ac:grpSpMkLst>
            <pc:docMk/>
            <pc:sldMk cId="764793611" sldId="374"/>
            <ac:grpSpMk id="2" creationId="{8FCB08C1-2B41-DC34-0F80-572982DD60C7}"/>
          </ac:grpSpMkLst>
        </pc:grpChg>
        <pc:grpChg chg="add del mod">
          <ac:chgData name="Zhihao Liu" userId="66dd78f6-25d2-410b-91c7-5a34b2c67a14" providerId="ADAL" clId="{5B09D857-3E4C-41E2-B754-8FAFD73CC51D}" dt="2023-03-27T08:18:34.506" v="12699"/>
          <ac:grpSpMkLst>
            <pc:docMk/>
            <pc:sldMk cId="764793611" sldId="374"/>
            <ac:grpSpMk id="2" creationId="{FE12557A-4FCA-B872-CC09-D6BF4C585B7F}"/>
          </ac:grpSpMkLst>
        </pc:grpChg>
        <pc:grpChg chg="add mod">
          <ac:chgData name="Zhihao Liu" userId="66dd78f6-25d2-410b-91c7-5a34b2c67a14" providerId="ADAL" clId="{5B09D857-3E4C-41E2-B754-8FAFD73CC51D}" dt="2023-03-26T22:33:04.123" v="8969" actId="1076"/>
          <ac:grpSpMkLst>
            <pc:docMk/>
            <pc:sldMk cId="764793611" sldId="374"/>
            <ac:grpSpMk id="16" creationId="{6391FC63-F963-E888-7DC9-15A36AE816D8}"/>
          </ac:grpSpMkLst>
        </pc:grpChg>
        <pc:grpChg chg="add del mod">
          <ac:chgData name="Zhihao Liu" userId="66dd78f6-25d2-410b-91c7-5a34b2c67a14" providerId="ADAL" clId="{5B09D857-3E4C-41E2-B754-8FAFD73CC51D}" dt="2023-03-27T08:19:34.386" v="12720" actId="478"/>
          <ac:grpSpMkLst>
            <pc:docMk/>
            <pc:sldMk cId="764793611" sldId="374"/>
            <ac:grpSpMk id="17" creationId="{DF45EA15-4363-45DD-5411-4323959FE29A}"/>
          </ac:grpSpMkLst>
        </pc:grpChg>
        <pc:grpChg chg="add del mod">
          <ac:chgData name="Zhihao Liu" userId="66dd78f6-25d2-410b-91c7-5a34b2c67a14" providerId="ADAL" clId="{5B09D857-3E4C-41E2-B754-8FAFD73CC51D}" dt="2023-03-26T22:41:51.168" v="9265" actId="478"/>
          <ac:grpSpMkLst>
            <pc:docMk/>
            <pc:sldMk cId="764793611" sldId="374"/>
            <ac:grpSpMk id="27" creationId="{46CB05A4-0BBC-DD83-1911-12FED28C9E8A}"/>
          </ac:grpSpMkLst>
        </pc:grpChg>
        <pc:grpChg chg="mod">
          <ac:chgData name="Zhihao Liu" userId="66dd78f6-25d2-410b-91c7-5a34b2c67a14" providerId="ADAL" clId="{5B09D857-3E4C-41E2-B754-8FAFD73CC51D}" dt="2023-03-26T22:41:10.831" v="9260" actId="14100"/>
          <ac:grpSpMkLst>
            <pc:docMk/>
            <pc:sldMk cId="764793611" sldId="374"/>
            <ac:grpSpMk id="28" creationId="{1B647C6E-B6C0-6F2A-41A4-4B4E2C494B97}"/>
          </ac:grpSpMkLst>
        </pc:grpChg>
        <pc:grpChg chg="mod">
          <ac:chgData name="Zhihao Liu" userId="66dd78f6-25d2-410b-91c7-5a34b2c67a14" providerId="ADAL" clId="{5B09D857-3E4C-41E2-B754-8FAFD73CC51D}" dt="2023-03-26T22:41:10.831" v="9260" actId="14100"/>
          <ac:grpSpMkLst>
            <pc:docMk/>
            <pc:sldMk cId="764793611" sldId="374"/>
            <ac:grpSpMk id="33" creationId="{664F0A75-CFB9-C64B-7B82-2A023325B4CE}"/>
          </ac:grpSpMkLst>
        </pc:grpChg>
        <pc:picChg chg="mod">
          <ac:chgData name="Zhihao Liu" userId="66dd78f6-25d2-410b-91c7-5a34b2c67a14" providerId="ADAL" clId="{5B09D857-3E4C-41E2-B754-8FAFD73CC51D}" dt="2023-03-26T22:28:45.163" v="8716"/>
          <ac:picMkLst>
            <pc:docMk/>
            <pc:sldMk cId="764793611" sldId="374"/>
            <ac:picMk id="3" creationId="{86095773-1B7C-A873-3D33-F52357578632}"/>
          </ac:picMkLst>
        </pc:picChg>
        <pc:picChg chg="mod">
          <ac:chgData name="Zhihao Liu" userId="66dd78f6-25d2-410b-91c7-5a34b2c67a14" providerId="ADAL" clId="{5B09D857-3E4C-41E2-B754-8FAFD73CC51D}" dt="2023-03-27T08:18:33.750" v="12698" actId="1076"/>
          <ac:picMkLst>
            <pc:docMk/>
            <pc:sldMk cId="764793611" sldId="374"/>
            <ac:picMk id="3" creationId="{AA0DEF8B-B352-8898-53BC-9B46E33C0064}"/>
          </ac:picMkLst>
        </pc:picChg>
        <pc:picChg chg="mod">
          <ac:chgData name="Zhihao Liu" userId="66dd78f6-25d2-410b-91c7-5a34b2c67a14" providerId="ADAL" clId="{5B09D857-3E4C-41E2-B754-8FAFD73CC51D}" dt="2023-03-26T22:28:45.163" v="8716"/>
          <ac:picMkLst>
            <pc:docMk/>
            <pc:sldMk cId="764793611" sldId="374"/>
            <ac:picMk id="4" creationId="{84D8F1EC-1AB5-9419-676C-BD12529D62B8}"/>
          </ac:picMkLst>
        </pc:picChg>
        <pc:picChg chg="mod">
          <ac:chgData name="Zhihao Liu" userId="66dd78f6-25d2-410b-91c7-5a34b2c67a14" providerId="ADAL" clId="{5B09D857-3E4C-41E2-B754-8FAFD73CC51D}" dt="2023-03-27T08:18:33.750" v="12698" actId="1076"/>
          <ac:picMkLst>
            <pc:docMk/>
            <pc:sldMk cId="764793611" sldId="374"/>
            <ac:picMk id="4" creationId="{B6C1EA7D-17ED-3759-A792-76EC95919ADB}"/>
          </ac:picMkLst>
        </pc:picChg>
        <pc:picChg chg="mod">
          <ac:chgData name="Zhihao Liu" userId="66dd78f6-25d2-410b-91c7-5a34b2c67a14" providerId="ADAL" clId="{5B09D857-3E4C-41E2-B754-8FAFD73CC51D}" dt="2023-03-27T08:18:33.750" v="12698" actId="1076"/>
          <ac:picMkLst>
            <pc:docMk/>
            <pc:sldMk cId="764793611" sldId="374"/>
            <ac:picMk id="5" creationId="{B1977771-A7A3-6DC4-A000-48B6FC02CDE7}"/>
          </ac:picMkLst>
        </pc:picChg>
        <pc:picChg chg="mod">
          <ac:chgData name="Zhihao Liu" userId="66dd78f6-25d2-410b-91c7-5a34b2c67a14" providerId="ADAL" clId="{5B09D857-3E4C-41E2-B754-8FAFD73CC51D}" dt="2023-03-27T08:18:33.750" v="12698" actId="1076"/>
          <ac:picMkLst>
            <pc:docMk/>
            <pc:sldMk cId="764793611" sldId="374"/>
            <ac:picMk id="7" creationId="{D5987827-1EC1-E4D9-8427-A28722616D69}"/>
          </ac:picMkLst>
        </pc:picChg>
        <pc:picChg chg="mod">
          <ac:chgData name="Zhihao Liu" userId="66dd78f6-25d2-410b-91c7-5a34b2c67a14" providerId="ADAL" clId="{5B09D857-3E4C-41E2-B754-8FAFD73CC51D}" dt="2023-03-27T08:18:33.750" v="12698" actId="1076"/>
          <ac:picMkLst>
            <pc:docMk/>
            <pc:sldMk cId="764793611" sldId="374"/>
            <ac:picMk id="8" creationId="{BAC17C7A-7FEA-CCBA-4A4F-EB1C05955FAC}"/>
          </ac:picMkLst>
        </pc:picChg>
        <pc:picChg chg="mod">
          <ac:chgData name="Zhihao Liu" userId="66dd78f6-25d2-410b-91c7-5a34b2c67a14" providerId="ADAL" clId="{5B09D857-3E4C-41E2-B754-8FAFD73CC51D}" dt="2023-03-27T08:18:33.750" v="12698" actId="1076"/>
          <ac:picMkLst>
            <pc:docMk/>
            <pc:sldMk cId="764793611" sldId="374"/>
            <ac:picMk id="9" creationId="{80CB7842-019A-8E36-F0C3-177539933CA1}"/>
          </ac:picMkLst>
        </pc:picChg>
        <pc:picChg chg="add mod">
          <ac:chgData name="Zhihao Liu" userId="66dd78f6-25d2-410b-91c7-5a34b2c67a14" providerId="ADAL" clId="{5B09D857-3E4C-41E2-B754-8FAFD73CC51D}" dt="2023-03-26T22:33:04.123" v="8969" actId="1076"/>
          <ac:picMkLst>
            <pc:docMk/>
            <pc:sldMk cId="764793611" sldId="374"/>
            <ac:picMk id="11" creationId="{FFAF053F-B315-623A-AF97-DFA959C3ADA7}"/>
          </ac:picMkLst>
        </pc:picChg>
        <pc:picChg chg="mod">
          <ac:chgData name="Zhihao Liu" userId="66dd78f6-25d2-410b-91c7-5a34b2c67a14" providerId="ADAL" clId="{5B09D857-3E4C-41E2-B754-8FAFD73CC51D}" dt="2023-03-27T08:19:33.308" v="12719" actId="1076"/>
          <ac:picMkLst>
            <pc:docMk/>
            <pc:sldMk cId="764793611" sldId="374"/>
            <ac:picMk id="18" creationId="{B6181B04-E2AA-1605-A905-F38FE8B22FF8}"/>
          </ac:picMkLst>
        </pc:picChg>
        <pc:picChg chg="del mod">
          <ac:chgData name="Zhihao Liu" userId="66dd78f6-25d2-410b-91c7-5a34b2c67a14" providerId="ADAL" clId="{5B09D857-3E4C-41E2-B754-8FAFD73CC51D}" dt="2023-03-26T22:33:24.215" v="8975" actId="478"/>
          <ac:picMkLst>
            <pc:docMk/>
            <pc:sldMk cId="764793611" sldId="374"/>
            <ac:picMk id="19" creationId="{90CA49A3-64C5-2520-D868-1A8473894C6E}"/>
          </ac:picMkLst>
        </pc:picChg>
        <pc:picChg chg="mod">
          <ac:chgData name="Zhihao Liu" userId="66dd78f6-25d2-410b-91c7-5a34b2c67a14" providerId="ADAL" clId="{5B09D857-3E4C-41E2-B754-8FAFD73CC51D}" dt="2023-03-27T08:19:33.308" v="12719" actId="1076"/>
          <ac:picMkLst>
            <pc:docMk/>
            <pc:sldMk cId="764793611" sldId="374"/>
            <ac:picMk id="20" creationId="{1762AB44-F902-4E31-C00E-F0604306FDA0}"/>
          </ac:picMkLst>
        </pc:picChg>
        <pc:picChg chg="del mod">
          <ac:chgData name="Zhihao Liu" userId="66dd78f6-25d2-410b-91c7-5a34b2c67a14" providerId="ADAL" clId="{5B09D857-3E4C-41E2-B754-8FAFD73CC51D}" dt="2023-03-26T22:33:25.268" v="8976" actId="478"/>
          <ac:picMkLst>
            <pc:docMk/>
            <pc:sldMk cId="764793611" sldId="374"/>
            <ac:picMk id="21" creationId="{DFDAF7A8-023D-A134-D832-9F26E081F35C}"/>
          </ac:picMkLst>
        </pc:picChg>
        <pc:picChg chg="mod">
          <ac:chgData name="Zhihao Liu" userId="66dd78f6-25d2-410b-91c7-5a34b2c67a14" providerId="ADAL" clId="{5B09D857-3E4C-41E2-B754-8FAFD73CC51D}" dt="2023-03-27T08:19:33.308" v="12719" actId="1076"/>
          <ac:picMkLst>
            <pc:docMk/>
            <pc:sldMk cId="764793611" sldId="374"/>
            <ac:picMk id="22" creationId="{1E31F31B-003E-A8B7-FBAE-BD8EBF357562}"/>
          </ac:picMkLst>
        </pc:picChg>
        <pc:picChg chg="add mod modCrop">
          <ac:chgData name="Zhihao Liu" userId="66dd78f6-25d2-410b-91c7-5a34b2c67a14" providerId="ADAL" clId="{5B09D857-3E4C-41E2-B754-8FAFD73CC51D}" dt="2023-03-27T08:19:36.772" v="12721" actId="1076"/>
          <ac:picMkLst>
            <pc:docMk/>
            <pc:sldMk cId="764793611" sldId="374"/>
            <ac:picMk id="23" creationId="{3B0E6F31-E3B7-9ABB-5707-F2D4AC58B3BE}"/>
          </ac:picMkLst>
        </pc:picChg>
        <pc:picChg chg="del mod">
          <ac:chgData name="Zhihao Liu" userId="66dd78f6-25d2-410b-91c7-5a34b2c67a14" providerId="ADAL" clId="{5B09D857-3E4C-41E2-B754-8FAFD73CC51D}" dt="2023-03-26T22:33:26.416" v="8977" actId="478"/>
          <ac:picMkLst>
            <pc:docMk/>
            <pc:sldMk cId="764793611" sldId="374"/>
            <ac:picMk id="23" creationId="{BE384A86-E2CB-0A78-72E1-E74C1008BF7A}"/>
          </ac:picMkLst>
        </pc:picChg>
        <pc:picChg chg="mod">
          <ac:chgData name="Zhihao Liu" userId="66dd78f6-25d2-410b-91c7-5a34b2c67a14" providerId="ADAL" clId="{5B09D857-3E4C-41E2-B754-8FAFD73CC51D}" dt="2023-03-26T22:41:10.831" v="9260" actId="14100"/>
          <ac:picMkLst>
            <pc:docMk/>
            <pc:sldMk cId="764793611" sldId="374"/>
            <ac:picMk id="32" creationId="{E5BC6AD2-BEEF-4754-577A-E5567C188A46}"/>
          </ac:picMkLst>
        </pc:picChg>
        <pc:cxnChg chg="add mod">
          <ac:chgData name="Zhihao Liu" userId="66dd78f6-25d2-410b-91c7-5a34b2c67a14" providerId="ADAL" clId="{5B09D857-3E4C-41E2-B754-8FAFD73CC51D}" dt="2023-03-26T22:33:04.123" v="8969" actId="1076"/>
          <ac:cxnSpMkLst>
            <pc:docMk/>
            <pc:sldMk cId="764793611" sldId="374"/>
            <ac:cxnSpMk id="12" creationId="{1F0032C7-76A9-2F58-6409-86A15EC265D4}"/>
          </ac:cxnSpMkLst>
        </pc:cxnChg>
        <pc:cxnChg chg="add mod">
          <ac:chgData name="Zhihao Liu" userId="66dd78f6-25d2-410b-91c7-5a34b2c67a14" providerId="ADAL" clId="{5B09D857-3E4C-41E2-B754-8FAFD73CC51D}" dt="2023-03-26T22:33:04.123" v="8969" actId="1076"/>
          <ac:cxnSpMkLst>
            <pc:docMk/>
            <pc:sldMk cId="764793611" sldId="374"/>
            <ac:cxnSpMk id="14" creationId="{0487424E-7473-B558-B804-4D42991D35D5}"/>
          </ac:cxnSpMkLst>
        </pc:cxnChg>
        <pc:cxnChg chg="mod">
          <ac:chgData name="Zhihao Liu" userId="66dd78f6-25d2-410b-91c7-5a34b2c67a14" providerId="ADAL" clId="{5B09D857-3E4C-41E2-B754-8FAFD73CC51D}" dt="2023-03-26T22:41:10.831" v="9260" actId="14100"/>
          <ac:cxnSpMkLst>
            <pc:docMk/>
            <pc:sldMk cId="764793611" sldId="374"/>
            <ac:cxnSpMk id="34" creationId="{C6382CB4-8234-E203-1971-D1657E02ABF8}"/>
          </ac:cxnSpMkLst>
        </pc:cxnChg>
        <pc:cxnChg chg="mod">
          <ac:chgData name="Zhihao Liu" userId="66dd78f6-25d2-410b-91c7-5a34b2c67a14" providerId="ADAL" clId="{5B09D857-3E4C-41E2-B754-8FAFD73CC51D}" dt="2023-03-26T22:41:10.831" v="9260" actId="14100"/>
          <ac:cxnSpMkLst>
            <pc:docMk/>
            <pc:sldMk cId="764793611" sldId="374"/>
            <ac:cxnSpMk id="35" creationId="{590F58DE-373E-2C93-17DC-E040F2AB6896}"/>
          </ac:cxnSpMkLst>
        </pc:cxnChg>
      </pc:sldChg>
      <pc:sldChg chg="addSp delSp modSp new mod modNotesTx">
        <pc:chgData name="Zhihao Liu" userId="66dd78f6-25d2-410b-91c7-5a34b2c67a14" providerId="ADAL" clId="{5B09D857-3E4C-41E2-B754-8FAFD73CC51D}" dt="2023-03-26T23:11:41.957" v="11334"/>
        <pc:sldMkLst>
          <pc:docMk/>
          <pc:sldMk cId="2081378233" sldId="375"/>
        </pc:sldMkLst>
        <pc:spChg chg="add del mod">
          <ac:chgData name="Zhihao Liu" userId="66dd78f6-25d2-410b-91c7-5a34b2c67a14" providerId="ADAL" clId="{5B09D857-3E4C-41E2-B754-8FAFD73CC51D}" dt="2023-03-26T23:11:41.703" v="11333" actId="478"/>
          <ac:spMkLst>
            <pc:docMk/>
            <pc:sldMk cId="2081378233" sldId="375"/>
            <ac:spMk id="2" creationId="{B1E5012C-3B3D-0FEB-C2AC-24B63175E00F}"/>
          </ac:spMkLst>
        </pc:spChg>
        <pc:spChg chg="add mod">
          <ac:chgData name="Zhihao Liu" userId="66dd78f6-25d2-410b-91c7-5a34b2c67a14" providerId="ADAL" clId="{5B09D857-3E4C-41E2-B754-8FAFD73CC51D}" dt="2023-03-26T22:43:22.969" v="9334" actId="20577"/>
          <ac:spMkLst>
            <pc:docMk/>
            <pc:sldMk cId="2081378233" sldId="375"/>
            <ac:spMk id="3" creationId="{22A401EB-DA8A-1F27-0FBC-E54C02C05647}"/>
          </ac:spMkLst>
        </pc:spChg>
        <pc:spChg chg="add mod">
          <ac:chgData name="Zhihao Liu" userId="66dd78f6-25d2-410b-91c7-5a34b2c67a14" providerId="ADAL" clId="{5B09D857-3E4C-41E2-B754-8FAFD73CC51D}" dt="2023-03-26T22:58:24.468" v="10143" actId="20577"/>
          <ac:spMkLst>
            <pc:docMk/>
            <pc:sldMk cId="2081378233" sldId="375"/>
            <ac:spMk id="11" creationId="{22058EDD-A2CB-35FF-D50C-5142CB9FEC38}"/>
          </ac:spMkLst>
        </pc:spChg>
        <pc:spChg chg="add mod">
          <ac:chgData name="Zhihao Liu" userId="66dd78f6-25d2-410b-91c7-5a34b2c67a14" providerId="ADAL" clId="{5B09D857-3E4C-41E2-B754-8FAFD73CC51D}" dt="2023-03-26T23:11:41.957" v="11334"/>
          <ac:spMkLst>
            <pc:docMk/>
            <pc:sldMk cId="2081378233" sldId="375"/>
            <ac:spMk id="12" creationId="{7B09432F-F2B7-0B89-AE3E-5FD71163B33B}"/>
          </ac:spMkLst>
        </pc:spChg>
        <pc:grpChg chg="add mod">
          <ac:chgData name="Zhihao Liu" userId="66dd78f6-25d2-410b-91c7-5a34b2c67a14" providerId="ADAL" clId="{5B09D857-3E4C-41E2-B754-8FAFD73CC51D}" dt="2023-03-26T22:43:49.251" v="9340" actId="1076"/>
          <ac:grpSpMkLst>
            <pc:docMk/>
            <pc:sldMk cId="2081378233" sldId="375"/>
            <ac:grpSpMk id="4" creationId="{31917D94-5481-F897-13B3-9B466CCCC77A}"/>
          </ac:grpSpMkLst>
        </pc:grpChg>
        <pc:grpChg chg="mod">
          <ac:chgData name="Zhihao Liu" userId="66dd78f6-25d2-410b-91c7-5a34b2c67a14" providerId="ADAL" clId="{5B09D857-3E4C-41E2-B754-8FAFD73CC51D}" dt="2023-03-26T22:43:49.251" v="9340" actId="1076"/>
          <ac:grpSpMkLst>
            <pc:docMk/>
            <pc:sldMk cId="2081378233" sldId="375"/>
            <ac:grpSpMk id="6" creationId="{C7CE96D9-D816-68DA-8216-8E621D1D96E8}"/>
          </ac:grpSpMkLst>
        </pc:grpChg>
        <pc:picChg chg="mod">
          <ac:chgData name="Zhihao Liu" userId="66dd78f6-25d2-410b-91c7-5a34b2c67a14" providerId="ADAL" clId="{5B09D857-3E4C-41E2-B754-8FAFD73CC51D}" dt="2023-03-26T22:43:49.251" v="9340" actId="1076"/>
          <ac:picMkLst>
            <pc:docMk/>
            <pc:sldMk cId="2081378233" sldId="375"/>
            <ac:picMk id="5" creationId="{5CEFA3CA-905B-0932-56D7-9E4DA93A335C}"/>
          </ac:picMkLst>
        </pc:picChg>
        <pc:picChg chg="add del mod">
          <ac:chgData name="Zhihao Liu" userId="66dd78f6-25d2-410b-91c7-5a34b2c67a14" providerId="ADAL" clId="{5B09D857-3E4C-41E2-B754-8FAFD73CC51D}" dt="2023-03-26T22:46:15.975" v="9552" actId="478"/>
          <ac:picMkLst>
            <pc:docMk/>
            <pc:sldMk cId="2081378233" sldId="375"/>
            <ac:picMk id="10" creationId="{A9F00BD4-0D4F-6CA5-E4A6-1AEB5DA981DC}"/>
          </ac:picMkLst>
        </pc:picChg>
        <pc:cxnChg chg="mod">
          <ac:chgData name="Zhihao Liu" userId="66dd78f6-25d2-410b-91c7-5a34b2c67a14" providerId="ADAL" clId="{5B09D857-3E4C-41E2-B754-8FAFD73CC51D}" dt="2023-03-26T22:43:49.251" v="9340" actId="1076"/>
          <ac:cxnSpMkLst>
            <pc:docMk/>
            <pc:sldMk cId="2081378233" sldId="375"/>
            <ac:cxnSpMk id="7" creationId="{8B8BD35D-0D74-DC39-008D-5F11E71B5C21}"/>
          </ac:cxnSpMkLst>
        </pc:cxnChg>
        <pc:cxnChg chg="mod">
          <ac:chgData name="Zhihao Liu" userId="66dd78f6-25d2-410b-91c7-5a34b2c67a14" providerId="ADAL" clId="{5B09D857-3E4C-41E2-B754-8FAFD73CC51D}" dt="2023-03-26T22:43:49.251" v="9340" actId="1076"/>
          <ac:cxnSpMkLst>
            <pc:docMk/>
            <pc:sldMk cId="2081378233" sldId="375"/>
            <ac:cxnSpMk id="8" creationId="{67D5319A-756D-F744-8E2D-9121F480B5AD}"/>
          </ac:cxnSpMkLst>
        </pc:cxnChg>
      </pc:sldChg>
      <pc:sldChg chg="addSp delSp modSp new mod modNotesTx">
        <pc:chgData name="Zhihao Liu" userId="66dd78f6-25d2-410b-91c7-5a34b2c67a14" providerId="ADAL" clId="{5B09D857-3E4C-41E2-B754-8FAFD73CC51D}" dt="2023-03-26T23:24:39.704" v="12204" actId="20577"/>
        <pc:sldMkLst>
          <pc:docMk/>
          <pc:sldMk cId="2037610049" sldId="376"/>
        </pc:sldMkLst>
        <pc:spChg chg="add del mod">
          <ac:chgData name="Zhihao Liu" userId="66dd78f6-25d2-410b-91c7-5a34b2c67a14" providerId="ADAL" clId="{5B09D857-3E4C-41E2-B754-8FAFD73CC51D}" dt="2023-03-26T23:11:38.316" v="11331" actId="478"/>
          <ac:spMkLst>
            <pc:docMk/>
            <pc:sldMk cId="2037610049" sldId="376"/>
            <ac:spMk id="2" creationId="{19FEF035-E617-F188-3747-7A5073C97A9F}"/>
          </ac:spMkLst>
        </pc:spChg>
        <pc:spChg chg="add mod">
          <ac:chgData name="Zhihao Liu" userId="66dd78f6-25d2-410b-91c7-5a34b2c67a14" providerId="ADAL" clId="{5B09D857-3E4C-41E2-B754-8FAFD73CC51D}" dt="2023-03-26T22:51:54.932" v="9874" actId="20577"/>
          <ac:spMkLst>
            <pc:docMk/>
            <pc:sldMk cId="2037610049" sldId="376"/>
            <ac:spMk id="3" creationId="{465B5027-CE28-11FB-AE5A-2DB50921195C}"/>
          </ac:spMkLst>
        </pc:spChg>
        <pc:spChg chg="add mod">
          <ac:chgData name="Zhihao Liu" userId="66dd78f6-25d2-410b-91c7-5a34b2c67a14" providerId="ADAL" clId="{5B09D857-3E4C-41E2-B754-8FAFD73CC51D}" dt="2023-03-26T22:58:42.664" v="10194" actId="20577"/>
          <ac:spMkLst>
            <pc:docMk/>
            <pc:sldMk cId="2037610049" sldId="376"/>
            <ac:spMk id="5" creationId="{D1E2119D-C462-694F-20FA-1C7D3A5D9078}"/>
          </ac:spMkLst>
        </pc:spChg>
        <pc:spChg chg="add mod">
          <ac:chgData name="Zhihao Liu" userId="66dd78f6-25d2-410b-91c7-5a34b2c67a14" providerId="ADAL" clId="{5B09D857-3E4C-41E2-B754-8FAFD73CC51D}" dt="2023-03-26T23:11:38.564" v="11332"/>
          <ac:spMkLst>
            <pc:docMk/>
            <pc:sldMk cId="2037610049" sldId="376"/>
            <ac:spMk id="6" creationId="{DC9C0B84-D443-2D0C-845F-3D3F20279ECD}"/>
          </ac:spMkLst>
        </pc:spChg>
        <pc:picChg chg="add mod">
          <ac:chgData name="Zhihao Liu" userId="66dd78f6-25d2-410b-91c7-5a34b2c67a14" providerId="ADAL" clId="{5B09D857-3E4C-41E2-B754-8FAFD73CC51D}" dt="2023-03-26T22:54:27.275" v="9877" actId="14100"/>
          <ac:picMkLst>
            <pc:docMk/>
            <pc:sldMk cId="2037610049" sldId="376"/>
            <ac:picMk id="4" creationId="{E38F4794-EA1C-CB57-D996-483A6D1C8C68}"/>
          </ac:picMkLst>
        </pc:picChg>
      </pc:sldChg>
      <pc:sldChg chg="addSp delSp modSp new mod modNotesTx">
        <pc:chgData name="Zhihao Liu" userId="66dd78f6-25d2-410b-91c7-5a34b2c67a14" providerId="ADAL" clId="{5B09D857-3E4C-41E2-B754-8FAFD73CC51D}" dt="2023-03-26T23:27:56.072" v="12318" actId="20577"/>
        <pc:sldMkLst>
          <pc:docMk/>
          <pc:sldMk cId="3570180881" sldId="377"/>
        </pc:sldMkLst>
        <pc:spChg chg="add mod">
          <ac:chgData name="Zhihao Liu" userId="66dd78f6-25d2-410b-91c7-5a34b2c67a14" providerId="ADAL" clId="{5B09D857-3E4C-41E2-B754-8FAFD73CC51D}" dt="2023-03-26T23:11:34.148" v="11330" actId="20577"/>
          <ac:spMkLst>
            <pc:docMk/>
            <pc:sldMk cId="3570180881" sldId="377"/>
            <ac:spMk id="2" creationId="{644798BA-27E8-47EB-1332-481D213F1C1E}"/>
          </ac:spMkLst>
        </pc:spChg>
        <pc:spChg chg="add mod">
          <ac:chgData name="Zhihao Liu" userId="66dd78f6-25d2-410b-91c7-5a34b2c67a14" providerId="ADAL" clId="{5B09D857-3E4C-41E2-B754-8FAFD73CC51D}" dt="2023-03-26T23:01:29.638" v="10428" actId="20577"/>
          <ac:spMkLst>
            <pc:docMk/>
            <pc:sldMk cId="3570180881" sldId="377"/>
            <ac:spMk id="3" creationId="{43B552A7-2F7B-42A2-88D5-738F8C31BA9F}"/>
          </ac:spMkLst>
        </pc:spChg>
        <pc:spChg chg="mod">
          <ac:chgData name="Zhihao Liu" userId="66dd78f6-25d2-410b-91c7-5a34b2c67a14" providerId="ADAL" clId="{5B09D857-3E4C-41E2-B754-8FAFD73CC51D}" dt="2023-03-26T22:57:01.715" v="10068"/>
          <ac:spMkLst>
            <pc:docMk/>
            <pc:sldMk cId="3570180881" sldId="377"/>
            <ac:spMk id="15" creationId="{CE1FD23C-5B8D-6691-B692-EB0677A827AA}"/>
          </ac:spMkLst>
        </pc:spChg>
        <pc:spChg chg="mod">
          <ac:chgData name="Zhihao Liu" userId="66dd78f6-25d2-410b-91c7-5a34b2c67a14" providerId="ADAL" clId="{5B09D857-3E4C-41E2-B754-8FAFD73CC51D}" dt="2023-03-26T22:57:01.715" v="10068"/>
          <ac:spMkLst>
            <pc:docMk/>
            <pc:sldMk cId="3570180881" sldId="377"/>
            <ac:spMk id="16" creationId="{7FDAE2C7-B8CC-CE64-D499-990320F10CC6}"/>
          </ac:spMkLst>
        </pc:spChg>
        <pc:spChg chg="mod">
          <ac:chgData name="Zhihao Liu" userId="66dd78f6-25d2-410b-91c7-5a34b2c67a14" providerId="ADAL" clId="{5B09D857-3E4C-41E2-B754-8FAFD73CC51D}" dt="2023-03-26T22:57:01.715" v="10068"/>
          <ac:spMkLst>
            <pc:docMk/>
            <pc:sldMk cId="3570180881" sldId="377"/>
            <ac:spMk id="17" creationId="{870CEF07-3F33-78DA-F7AD-E1A6D2F8687A}"/>
          </ac:spMkLst>
        </pc:spChg>
        <pc:spChg chg="mod">
          <ac:chgData name="Zhihao Liu" userId="66dd78f6-25d2-410b-91c7-5a34b2c67a14" providerId="ADAL" clId="{5B09D857-3E4C-41E2-B754-8FAFD73CC51D}" dt="2023-03-26T22:57:01.715" v="10068"/>
          <ac:spMkLst>
            <pc:docMk/>
            <pc:sldMk cId="3570180881" sldId="377"/>
            <ac:spMk id="18" creationId="{8691852D-3B0D-C92A-A765-54AAD8B145A8}"/>
          </ac:spMkLst>
        </pc:spChg>
        <pc:spChg chg="mod">
          <ac:chgData name="Zhihao Liu" userId="66dd78f6-25d2-410b-91c7-5a34b2c67a14" providerId="ADAL" clId="{5B09D857-3E4C-41E2-B754-8FAFD73CC51D}" dt="2023-03-26T22:57:01.715" v="10068"/>
          <ac:spMkLst>
            <pc:docMk/>
            <pc:sldMk cId="3570180881" sldId="377"/>
            <ac:spMk id="19" creationId="{617A2A23-4C6D-D76B-F789-C9927295D728}"/>
          </ac:spMkLst>
        </pc:spChg>
        <pc:spChg chg="mod">
          <ac:chgData name="Zhihao Liu" userId="66dd78f6-25d2-410b-91c7-5a34b2c67a14" providerId="ADAL" clId="{5B09D857-3E4C-41E2-B754-8FAFD73CC51D}" dt="2023-03-26T22:57:01.715" v="10068"/>
          <ac:spMkLst>
            <pc:docMk/>
            <pc:sldMk cId="3570180881" sldId="377"/>
            <ac:spMk id="21" creationId="{8C04D356-F389-B8D2-D2B7-1AAB42BC082C}"/>
          </ac:spMkLst>
        </pc:spChg>
        <pc:spChg chg="mod">
          <ac:chgData name="Zhihao Liu" userId="66dd78f6-25d2-410b-91c7-5a34b2c67a14" providerId="ADAL" clId="{5B09D857-3E4C-41E2-B754-8FAFD73CC51D}" dt="2023-03-26T22:57:01.715" v="10068"/>
          <ac:spMkLst>
            <pc:docMk/>
            <pc:sldMk cId="3570180881" sldId="377"/>
            <ac:spMk id="24" creationId="{0178CF01-9F93-1122-8CC0-7EE41D246DD2}"/>
          </ac:spMkLst>
        </pc:spChg>
        <pc:spChg chg="mod">
          <ac:chgData name="Zhihao Liu" userId="66dd78f6-25d2-410b-91c7-5a34b2c67a14" providerId="ADAL" clId="{5B09D857-3E4C-41E2-B754-8FAFD73CC51D}" dt="2023-03-26T22:57:01.715" v="10068"/>
          <ac:spMkLst>
            <pc:docMk/>
            <pc:sldMk cId="3570180881" sldId="377"/>
            <ac:spMk id="25" creationId="{89898B99-77E4-A8BD-AA69-FD5760084F9D}"/>
          </ac:spMkLst>
        </pc:spChg>
        <pc:spChg chg="mod">
          <ac:chgData name="Zhihao Liu" userId="66dd78f6-25d2-410b-91c7-5a34b2c67a14" providerId="ADAL" clId="{5B09D857-3E4C-41E2-B754-8FAFD73CC51D}" dt="2023-03-26T22:57:01.715" v="10068"/>
          <ac:spMkLst>
            <pc:docMk/>
            <pc:sldMk cId="3570180881" sldId="377"/>
            <ac:spMk id="38" creationId="{DF1E9026-905D-40D7-461D-3EF4C4C1AA38}"/>
          </ac:spMkLst>
        </pc:spChg>
        <pc:spChg chg="mod">
          <ac:chgData name="Zhihao Liu" userId="66dd78f6-25d2-410b-91c7-5a34b2c67a14" providerId="ADAL" clId="{5B09D857-3E4C-41E2-B754-8FAFD73CC51D}" dt="2023-03-26T22:57:01.715" v="10068"/>
          <ac:spMkLst>
            <pc:docMk/>
            <pc:sldMk cId="3570180881" sldId="377"/>
            <ac:spMk id="39" creationId="{F619954F-7C26-37EB-8C8E-B9228AF0CB02}"/>
          </ac:spMkLst>
        </pc:spChg>
        <pc:spChg chg="mod">
          <ac:chgData name="Zhihao Liu" userId="66dd78f6-25d2-410b-91c7-5a34b2c67a14" providerId="ADAL" clId="{5B09D857-3E4C-41E2-B754-8FAFD73CC51D}" dt="2023-03-26T22:57:01.715" v="10068"/>
          <ac:spMkLst>
            <pc:docMk/>
            <pc:sldMk cId="3570180881" sldId="377"/>
            <ac:spMk id="40" creationId="{C22CD6BB-8828-C84A-B422-5365A8F0EB0B}"/>
          </ac:spMkLst>
        </pc:spChg>
        <pc:spChg chg="mod">
          <ac:chgData name="Zhihao Liu" userId="66dd78f6-25d2-410b-91c7-5a34b2c67a14" providerId="ADAL" clId="{5B09D857-3E4C-41E2-B754-8FAFD73CC51D}" dt="2023-03-26T22:57:01.715" v="10068"/>
          <ac:spMkLst>
            <pc:docMk/>
            <pc:sldMk cId="3570180881" sldId="377"/>
            <ac:spMk id="41" creationId="{6CC5A502-1933-0921-20AF-D9FCDB85DDE9}"/>
          </ac:spMkLst>
        </pc:spChg>
        <pc:spChg chg="mod">
          <ac:chgData name="Zhihao Liu" userId="66dd78f6-25d2-410b-91c7-5a34b2c67a14" providerId="ADAL" clId="{5B09D857-3E4C-41E2-B754-8FAFD73CC51D}" dt="2023-03-26T22:57:01.715" v="10068"/>
          <ac:spMkLst>
            <pc:docMk/>
            <pc:sldMk cId="3570180881" sldId="377"/>
            <ac:spMk id="42" creationId="{4C1E87E8-92A8-2EBE-7C66-680BA72DA13F}"/>
          </ac:spMkLst>
        </pc:spChg>
        <pc:spChg chg="mod">
          <ac:chgData name="Zhihao Liu" userId="66dd78f6-25d2-410b-91c7-5a34b2c67a14" providerId="ADAL" clId="{5B09D857-3E4C-41E2-B754-8FAFD73CC51D}" dt="2023-03-26T22:57:01.715" v="10068"/>
          <ac:spMkLst>
            <pc:docMk/>
            <pc:sldMk cId="3570180881" sldId="377"/>
            <ac:spMk id="43" creationId="{27260565-08FB-03B7-9C52-5A27210E4E64}"/>
          </ac:spMkLst>
        </pc:spChg>
        <pc:spChg chg="mod">
          <ac:chgData name="Zhihao Liu" userId="66dd78f6-25d2-410b-91c7-5a34b2c67a14" providerId="ADAL" clId="{5B09D857-3E4C-41E2-B754-8FAFD73CC51D}" dt="2023-03-26T22:57:01.715" v="10068"/>
          <ac:spMkLst>
            <pc:docMk/>
            <pc:sldMk cId="3570180881" sldId="377"/>
            <ac:spMk id="44" creationId="{F5C2986F-6768-6E4D-2803-C97E7FB426C1}"/>
          </ac:spMkLst>
        </pc:spChg>
        <pc:spChg chg="mod">
          <ac:chgData name="Zhihao Liu" userId="66dd78f6-25d2-410b-91c7-5a34b2c67a14" providerId="ADAL" clId="{5B09D857-3E4C-41E2-B754-8FAFD73CC51D}" dt="2023-03-26T22:57:01.715" v="10068"/>
          <ac:spMkLst>
            <pc:docMk/>
            <pc:sldMk cId="3570180881" sldId="377"/>
            <ac:spMk id="45" creationId="{4021B13C-925E-0D0A-124A-570D2CE1C59D}"/>
          </ac:spMkLst>
        </pc:spChg>
        <pc:spChg chg="add mod">
          <ac:chgData name="Zhihao Liu" userId="66dd78f6-25d2-410b-91c7-5a34b2c67a14" providerId="ADAL" clId="{5B09D857-3E4C-41E2-B754-8FAFD73CC51D}" dt="2023-03-26T23:27:56.072" v="12318" actId="20577"/>
          <ac:spMkLst>
            <pc:docMk/>
            <pc:sldMk cId="3570180881" sldId="377"/>
            <ac:spMk id="48" creationId="{310D5D69-9FC5-8605-6DEC-4EC8EECB78DF}"/>
          </ac:spMkLst>
        </pc:spChg>
        <pc:spChg chg="add mod">
          <ac:chgData name="Zhihao Liu" userId="66dd78f6-25d2-410b-91c7-5a34b2c67a14" providerId="ADAL" clId="{5B09D857-3E4C-41E2-B754-8FAFD73CC51D}" dt="2023-03-26T23:24:50.765" v="12206" actId="20577"/>
          <ac:spMkLst>
            <pc:docMk/>
            <pc:sldMk cId="3570180881" sldId="377"/>
            <ac:spMk id="50" creationId="{101CCDB2-F60B-85E7-2C16-86E868854031}"/>
          </ac:spMkLst>
        </pc:spChg>
        <pc:grpChg chg="add del mod">
          <ac:chgData name="Zhihao Liu" userId="66dd78f6-25d2-410b-91c7-5a34b2c67a14" providerId="ADAL" clId="{5B09D857-3E4C-41E2-B754-8FAFD73CC51D}" dt="2023-03-26T22:57:05.046" v="10069"/>
          <ac:grpSpMkLst>
            <pc:docMk/>
            <pc:sldMk cId="3570180881" sldId="377"/>
            <ac:grpSpMk id="4" creationId="{C7B18FC6-B08D-01BA-5F19-D6271B6AB9A9}"/>
          </ac:grpSpMkLst>
        </pc:grpChg>
        <pc:grpChg chg="add del mod">
          <ac:chgData name="Zhihao Liu" userId="66dd78f6-25d2-410b-91c7-5a34b2c67a14" providerId="ADAL" clId="{5B09D857-3E4C-41E2-B754-8FAFD73CC51D}" dt="2023-03-26T22:57:05.046" v="10069"/>
          <ac:grpSpMkLst>
            <pc:docMk/>
            <pc:sldMk cId="3570180881" sldId="377"/>
            <ac:grpSpMk id="22" creationId="{00565E5E-55A5-EF05-F42D-6912EADA4CCF}"/>
          </ac:grpSpMkLst>
        </pc:grpChg>
        <pc:grpChg chg="mod">
          <ac:chgData name="Zhihao Liu" userId="66dd78f6-25d2-410b-91c7-5a34b2c67a14" providerId="ADAL" clId="{5B09D857-3E4C-41E2-B754-8FAFD73CC51D}" dt="2023-03-26T22:57:01.715" v="10068"/>
          <ac:grpSpMkLst>
            <pc:docMk/>
            <pc:sldMk cId="3570180881" sldId="377"/>
            <ac:grpSpMk id="23" creationId="{B701EAE6-2BB4-BC44-CBCD-91D7B7DD7448}"/>
          </ac:grpSpMkLst>
        </pc:grpChg>
        <pc:grpChg chg="mod">
          <ac:chgData name="Zhihao Liu" userId="66dd78f6-25d2-410b-91c7-5a34b2c67a14" providerId="ADAL" clId="{5B09D857-3E4C-41E2-B754-8FAFD73CC51D}" dt="2023-03-26T22:57:01.715" v="10068"/>
          <ac:grpSpMkLst>
            <pc:docMk/>
            <pc:sldMk cId="3570180881" sldId="377"/>
            <ac:grpSpMk id="36" creationId="{498D6DA3-D823-D724-35C2-F78AA76C2F67}"/>
          </ac:grpSpMkLst>
        </pc:grpChg>
        <pc:grpChg chg="mod">
          <ac:chgData name="Zhihao Liu" userId="66dd78f6-25d2-410b-91c7-5a34b2c67a14" providerId="ADAL" clId="{5B09D857-3E4C-41E2-B754-8FAFD73CC51D}" dt="2023-03-26T22:57:01.715" v="10068"/>
          <ac:grpSpMkLst>
            <pc:docMk/>
            <pc:sldMk cId="3570180881" sldId="377"/>
            <ac:grpSpMk id="37" creationId="{079612EA-CFCE-7EAB-BB6D-F1CA701B3B16}"/>
          </ac:grpSpMkLst>
        </pc:grpChg>
        <pc:picChg chg="mod">
          <ac:chgData name="Zhihao Liu" userId="66dd78f6-25d2-410b-91c7-5a34b2c67a14" providerId="ADAL" clId="{5B09D857-3E4C-41E2-B754-8FAFD73CC51D}" dt="2023-03-26T22:57:01.715" v="10068"/>
          <ac:picMkLst>
            <pc:docMk/>
            <pc:sldMk cId="3570180881" sldId="377"/>
            <ac:picMk id="5" creationId="{987844D4-F47A-8C75-BB10-232D1273BD67}"/>
          </ac:picMkLst>
        </pc:picChg>
        <pc:picChg chg="mod">
          <ac:chgData name="Zhihao Liu" userId="66dd78f6-25d2-410b-91c7-5a34b2c67a14" providerId="ADAL" clId="{5B09D857-3E4C-41E2-B754-8FAFD73CC51D}" dt="2023-03-26T22:57:01.715" v="10068"/>
          <ac:picMkLst>
            <pc:docMk/>
            <pc:sldMk cId="3570180881" sldId="377"/>
            <ac:picMk id="6" creationId="{2F5235FB-0436-DA4A-B0C1-EFB11957557B}"/>
          </ac:picMkLst>
        </pc:picChg>
        <pc:picChg chg="mod">
          <ac:chgData name="Zhihao Liu" userId="66dd78f6-25d2-410b-91c7-5a34b2c67a14" providerId="ADAL" clId="{5B09D857-3E4C-41E2-B754-8FAFD73CC51D}" dt="2023-03-26T22:57:01.715" v="10068"/>
          <ac:picMkLst>
            <pc:docMk/>
            <pc:sldMk cId="3570180881" sldId="377"/>
            <ac:picMk id="7" creationId="{77F5A45E-4600-EE7E-C254-BBB84A526992}"/>
          </ac:picMkLst>
        </pc:picChg>
        <pc:picChg chg="mod">
          <ac:chgData name="Zhihao Liu" userId="66dd78f6-25d2-410b-91c7-5a34b2c67a14" providerId="ADAL" clId="{5B09D857-3E4C-41E2-B754-8FAFD73CC51D}" dt="2023-03-26T22:57:01.715" v="10068"/>
          <ac:picMkLst>
            <pc:docMk/>
            <pc:sldMk cId="3570180881" sldId="377"/>
            <ac:picMk id="8" creationId="{4F266BE9-17DF-E586-193A-07CE04EDE4DC}"/>
          </ac:picMkLst>
        </pc:picChg>
        <pc:picChg chg="mod">
          <ac:chgData name="Zhihao Liu" userId="66dd78f6-25d2-410b-91c7-5a34b2c67a14" providerId="ADAL" clId="{5B09D857-3E4C-41E2-B754-8FAFD73CC51D}" dt="2023-03-26T22:57:01.715" v="10068"/>
          <ac:picMkLst>
            <pc:docMk/>
            <pc:sldMk cId="3570180881" sldId="377"/>
            <ac:picMk id="9" creationId="{D4F7F0D8-68D8-07E6-B588-5543FD043485}"/>
          </ac:picMkLst>
        </pc:picChg>
        <pc:picChg chg="mod">
          <ac:chgData name="Zhihao Liu" userId="66dd78f6-25d2-410b-91c7-5a34b2c67a14" providerId="ADAL" clId="{5B09D857-3E4C-41E2-B754-8FAFD73CC51D}" dt="2023-03-26T22:57:01.715" v="10068"/>
          <ac:picMkLst>
            <pc:docMk/>
            <pc:sldMk cId="3570180881" sldId="377"/>
            <ac:picMk id="10" creationId="{C1780981-1642-E180-E324-32FA5ABA3184}"/>
          </ac:picMkLst>
        </pc:picChg>
        <pc:picChg chg="mod">
          <ac:chgData name="Zhihao Liu" userId="66dd78f6-25d2-410b-91c7-5a34b2c67a14" providerId="ADAL" clId="{5B09D857-3E4C-41E2-B754-8FAFD73CC51D}" dt="2023-03-26T22:57:01.715" v="10068"/>
          <ac:picMkLst>
            <pc:docMk/>
            <pc:sldMk cId="3570180881" sldId="377"/>
            <ac:picMk id="11" creationId="{BDAEF11B-E214-9BCF-44E7-DED2AC59DD09}"/>
          </ac:picMkLst>
        </pc:picChg>
        <pc:picChg chg="mod">
          <ac:chgData name="Zhihao Liu" userId="66dd78f6-25d2-410b-91c7-5a34b2c67a14" providerId="ADAL" clId="{5B09D857-3E4C-41E2-B754-8FAFD73CC51D}" dt="2023-03-26T22:57:01.715" v="10068"/>
          <ac:picMkLst>
            <pc:docMk/>
            <pc:sldMk cId="3570180881" sldId="377"/>
            <ac:picMk id="12" creationId="{12DA41A3-D383-DE97-BDFA-2CFE4196E8F2}"/>
          </ac:picMkLst>
        </pc:picChg>
        <pc:picChg chg="mod">
          <ac:chgData name="Zhihao Liu" userId="66dd78f6-25d2-410b-91c7-5a34b2c67a14" providerId="ADAL" clId="{5B09D857-3E4C-41E2-B754-8FAFD73CC51D}" dt="2023-03-26T22:57:01.715" v="10068"/>
          <ac:picMkLst>
            <pc:docMk/>
            <pc:sldMk cId="3570180881" sldId="377"/>
            <ac:picMk id="13" creationId="{83AE9FEA-4324-5518-3048-248F48C1F8BC}"/>
          </ac:picMkLst>
        </pc:picChg>
        <pc:picChg chg="mod">
          <ac:chgData name="Zhihao Liu" userId="66dd78f6-25d2-410b-91c7-5a34b2c67a14" providerId="ADAL" clId="{5B09D857-3E4C-41E2-B754-8FAFD73CC51D}" dt="2023-03-26T22:57:01.715" v="10068"/>
          <ac:picMkLst>
            <pc:docMk/>
            <pc:sldMk cId="3570180881" sldId="377"/>
            <ac:picMk id="14" creationId="{6FD0B51A-33D2-AB68-BD90-51CA640EE7C4}"/>
          </ac:picMkLst>
        </pc:picChg>
        <pc:picChg chg="mod">
          <ac:chgData name="Zhihao Liu" userId="66dd78f6-25d2-410b-91c7-5a34b2c67a14" providerId="ADAL" clId="{5B09D857-3E4C-41E2-B754-8FAFD73CC51D}" dt="2023-03-26T22:57:01.715" v="10068"/>
          <ac:picMkLst>
            <pc:docMk/>
            <pc:sldMk cId="3570180881" sldId="377"/>
            <ac:picMk id="26" creationId="{CE3660D2-C7B4-061E-1A63-6A1E34C2F541}"/>
          </ac:picMkLst>
        </pc:picChg>
        <pc:picChg chg="mod">
          <ac:chgData name="Zhihao Liu" userId="66dd78f6-25d2-410b-91c7-5a34b2c67a14" providerId="ADAL" clId="{5B09D857-3E4C-41E2-B754-8FAFD73CC51D}" dt="2023-03-26T22:57:01.715" v="10068"/>
          <ac:picMkLst>
            <pc:docMk/>
            <pc:sldMk cId="3570180881" sldId="377"/>
            <ac:picMk id="27" creationId="{CDAC2196-C052-748D-979F-4CA4920D521D}"/>
          </ac:picMkLst>
        </pc:picChg>
        <pc:picChg chg="mod">
          <ac:chgData name="Zhihao Liu" userId="66dd78f6-25d2-410b-91c7-5a34b2c67a14" providerId="ADAL" clId="{5B09D857-3E4C-41E2-B754-8FAFD73CC51D}" dt="2023-03-26T22:57:01.715" v="10068"/>
          <ac:picMkLst>
            <pc:docMk/>
            <pc:sldMk cId="3570180881" sldId="377"/>
            <ac:picMk id="28" creationId="{71FA81C8-4916-0E8B-AC01-7015D8333FB8}"/>
          </ac:picMkLst>
        </pc:picChg>
        <pc:picChg chg="mod">
          <ac:chgData name="Zhihao Liu" userId="66dd78f6-25d2-410b-91c7-5a34b2c67a14" providerId="ADAL" clId="{5B09D857-3E4C-41E2-B754-8FAFD73CC51D}" dt="2023-03-26T22:57:01.715" v="10068"/>
          <ac:picMkLst>
            <pc:docMk/>
            <pc:sldMk cId="3570180881" sldId="377"/>
            <ac:picMk id="29" creationId="{3DF974AC-157D-7CBB-F87A-2D7209DFC245}"/>
          </ac:picMkLst>
        </pc:picChg>
        <pc:picChg chg="mod">
          <ac:chgData name="Zhihao Liu" userId="66dd78f6-25d2-410b-91c7-5a34b2c67a14" providerId="ADAL" clId="{5B09D857-3E4C-41E2-B754-8FAFD73CC51D}" dt="2023-03-26T22:57:01.715" v="10068"/>
          <ac:picMkLst>
            <pc:docMk/>
            <pc:sldMk cId="3570180881" sldId="377"/>
            <ac:picMk id="30" creationId="{46534A26-AD8C-63BA-42E7-610C5F58712E}"/>
          </ac:picMkLst>
        </pc:picChg>
        <pc:picChg chg="mod">
          <ac:chgData name="Zhihao Liu" userId="66dd78f6-25d2-410b-91c7-5a34b2c67a14" providerId="ADAL" clId="{5B09D857-3E4C-41E2-B754-8FAFD73CC51D}" dt="2023-03-26T22:57:01.715" v="10068"/>
          <ac:picMkLst>
            <pc:docMk/>
            <pc:sldMk cId="3570180881" sldId="377"/>
            <ac:picMk id="31" creationId="{7BFF91CE-D2D5-7D2A-ED71-1ABA6B7D0F6D}"/>
          </ac:picMkLst>
        </pc:picChg>
        <pc:picChg chg="mod">
          <ac:chgData name="Zhihao Liu" userId="66dd78f6-25d2-410b-91c7-5a34b2c67a14" providerId="ADAL" clId="{5B09D857-3E4C-41E2-B754-8FAFD73CC51D}" dt="2023-03-26T22:57:01.715" v="10068"/>
          <ac:picMkLst>
            <pc:docMk/>
            <pc:sldMk cId="3570180881" sldId="377"/>
            <ac:picMk id="32" creationId="{FE039DEE-4703-C404-2D1D-841480827A4C}"/>
          </ac:picMkLst>
        </pc:picChg>
        <pc:picChg chg="mod">
          <ac:chgData name="Zhihao Liu" userId="66dd78f6-25d2-410b-91c7-5a34b2c67a14" providerId="ADAL" clId="{5B09D857-3E4C-41E2-B754-8FAFD73CC51D}" dt="2023-03-26T22:57:01.715" v="10068"/>
          <ac:picMkLst>
            <pc:docMk/>
            <pc:sldMk cId="3570180881" sldId="377"/>
            <ac:picMk id="33" creationId="{34E40273-9E82-9180-9EA8-201C65A203E9}"/>
          </ac:picMkLst>
        </pc:picChg>
        <pc:picChg chg="mod">
          <ac:chgData name="Zhihao Liu" userId="66dd78f6-25d2-410b-91c7-5a34b2c67a14" providerId="ADAL" clId="{5B09D857-3E4C-41E2-B754-8FAFD73CC51D}" dt="2023-03-26T22:57:01.715" v="10068"/>
          <ac:picMkLst>
            <pc:docMk/>
            <pc:sldMk cId="3570180881" sldId="377"/>
            <ac:picMk id="34" creationId="{C207A574-52FD-0AEA-78DA-1C56D31859E5}"/>
          </ac:picMkLst>
        </pc:picChg>
        <pc:picChg chg="mod">
          <ac:chgData name="Zhihao Liu" userId="66dd78f6-25d2-410b-91c7-5a34b2c67a14" providerId="ADAL" clId="{5B09D857-3E4C-41E2-B754-8FAFD73CC51D}" dt="2023-03-26T22:57:01.715" v="10068"/>
          <ac:picMkLst>
            <pc:docMk/>
            <pc:sldMk cId="3570180881" sldId="377"/>
            <ac:picMk id="35" creationId="{07C716C1-684A-9B2E-44DA-FA05E12930B5}"/>
          </ac:picMkLst>
        </pc:picChg>
        <pc:picChg chg="add mod modCrop">
          <ac:chgData name="Zhihao Liu" userId="66dd78f6-25d2-410b-91c7-5a34b2c67a14" providerId="ADAL" clId="{5B09D857-3E4C-41E2-B754-8FAFD73CC51D}" dt="2023-03-26T23:03:09.309" v="10680" actId="1076"/>
          <ac:picMkLst>
            <pc:docMk/>
            <pc:sldMk cId="3570180881" sldId="377"/>
            <ac:picMk id="46" creationId="{BAA09078-6DDD-1A5E-6C66-B64A3484B3FA}"/>
          </ac:picMkLst>
        </pc:picChg>
        <pc:picChg chg="add mod modCrop">
          <ac:chgData name="Zhihao Liu" userId="66dd78f6-25d2-410b-91c7-5a34b2c67a14" providerId="ADAL" clId="{5B09D857-3E4C-41E2-B754-8FAFD73CC51D}" dt="2023-03-26T23:03:13.958" v="10686" actId="1037"/>
          <ac:picMkLst>
            <pc:docMk/>
            <pc:sldMk cId="3570180881" sldId="377"/>
            <ac:picMk id="47" creationId="{671AA134-834D-06A7-911B-0AD3F566113F}"/>
          </ac:picMkLst>
        </pc:picChg>
        <pc:cxnChg chg="mod">
          <ac:chgData name="Zhihao Liu" userId="66dd78f6-25d2-410b-91c7-5a34b2c67a14" providerId="ADAL" clId="{5B09D857-3E4C-41E2-B754-8FAFD73CC51D}" dt="2023-03-26T22:57:01.715" v="10068"/>
          <ac:cxnSpMkLst>
            <pc:docMk/>
            <pc:sldMk cId="3570180881" sldId="377"/>
            <ac:cxnSpMk id="20" creationId="{5E4EA874-78AD-C909-C4B7-C9921315370D}"/>
          </ac:cxnSpMkLst>
        </pc:cxnChg>
      </pc:sldChg>
      <pc:sldChg chg="addSp delSp modSp new mod modNotesTx">
        <pc:chgData name="Zhihao Liu" userId="66dd78f6-25d2-410b-91c7-5a34b2c67a14" providerId="ADAL" clId="{5B09D857-3E4C-41E2-B754-8FAFD73CC51D}" dt="2023-03-26T23:27:42.743" v="12316" actId="20577"/>
        <pc:sldMkLst>
          <pc:docMk/>
          <pc:sldMk cId="3620364305" sldId="378"/>
        </pc:sldMkLst>
        <pc:spChg chg="add mod">
          <ac:chgData name="Zhihao Liu" userId="66dd78f6-25d2-410b-91c7-5a34b2c67a14" providerId="ADAL" clId="{5B09D857-3E4C-41E2-B754-8FAFD73CC51D}" dt="2023-03-26T23:12:11.130" v="11353" actId="20577"/>
          <ac:spMkLst>
            <pc:docMk/>
            <pc:sldMk cId="3620364305" sldId="378"/>
            <ac:spMk id="2" creationId="{B1FFA781-2C07-A3C7-633B-EFA8DC389594}"/>
          </ac:spMkLst>
        </pc:spChg>
        <pc:spChg chg="add mod">
          <ac:chgData name="Zhihao Liu" userId="66dd78f6-25d2-410b-91c7-5a34b2c67a14" providerId="ADAL" clId="{5B09D857-3E4C-41E2-B754-8FAFD73CC51D}" dt="2023-03-26T23:12:25.565" v="11390" actId="5793"/>
          <ac:spMkLst>
            <pc:docMk/>
            <pc:sldMk cId="3620364305" sldId="378"/>
            <ac:spMk id="3" creationId="{CE5B90CC-EB46-30CA-6BB8-F298EF3FC076}"/>
          </ac:spMkLst>
        </pc:spChg>
        <pc:spChg chg="add mod">
          <ac:chgData name="Zhihao Liu" userId="66dd78f6-25d2-410b-91c7-5a34b2c67a14" providerId="ADAL" clId="{5B09D857-3E4C-41E2-B754-8FAFD73CC51D}" dt="2023-03-26T23:27:42.743" v="12316" actId="20577"/>
          <ac:spMkLst>
            <pc:docMk/>
            <pc:sldMk cId="3620364305" sldId="378"/>
            <ac:spMk id="9" creationId="{87C93B5C-4ED5-FDB6-C868-0BE7E1B8A025}"/>
          </ac:spMkLst>
        </pc:spChg>
        <pc:picChg chg="add del mod">
          <ac:chgData name="Zhihao Liu" userId="66dd78f6-25d2-410b-91c7-5a34b2c67a14" providerId="ADAL" clId="{5B09D857-3E4C-41E2-B754-8FAFD73CC51D}" dt="2023-03-26T23:13:44.593" v="11412" actId="478"/>
          <ac:picMkLst>
            <pc:docMk/>
            <pc:sldMk cId="3620364305" sldId="378"/>
            <ac:picMk id="5" creationId="{57CCBD62-18BE-6700-2910-D097E29D21B9}"/>
          </ac:picMkLst>
        </pc:picChg>
        <pc:picChg chg="add mod">
          <ac:chgData name="Zhihao Liu" userId="66dd78f6-25d2-410b-91c7-5a34b2c67a14" providerId="ADAL" clId="{5B09D857-3E4C-41E2-B754-8FAFD73CC51D}" dt="2023-03-26T23:20:44.912" v="11884" actId="1076"/>
          <ac:picMkLst>
            <pc:docMk/>
            <pc:sldMk cId="3620364305" sldId="378"/>
            <ac:picMk id="7" creationId="{805EAAAA-E086-D619-1236-776C55574AD0}"/>
          </ac:picMkLst>
        </pc:picChg>
        <pc:picChg chg="add del mod">
          <ac:chgData name="Zhihao Liu" userId="66dd78f6-25d2-410b-91c7-5a34b2c67a14" providerId="ADAL" clId="{5B09D857-3E4C-41E2-B754-8FAFD73CC51D}" dt="2023-03-26T23:14:28.590" v="11417" actId="478"/>
          <ac:picMkLst>
            <pc:docMk/>
            <pc:sldMk cId="3620364305" sldId="378"/>
            <ac:picMk id="11" creationId="{C75EBF9B-EA35-553C-FE0B-C3DF66CA35B4}"/>
          </ac:picMkLst>
        </pc:picChg>
        <pc:picChg chg="add del mod">
          <ac:chgData name="Zhihao Liu" userId="66dd78f6-25d2-410b-91c7-5a34b2c67a14" providerId="ADAL" clId="{5B09D857-3E4C-41E2-B754-8FAFD73CC51D}" dt="2023-03-26T23:14:31.428" v="11421" actId="478"/>
          <ac:picMkLst>
            <pc:docMk/>
            <pc:sldMk cId="3620364305" sldId="378"/>
            <ac:picMk id="13" creationId="{3D8A4F8B-ABA4-28DF-5BB1-1CC3315790DC}"/>
          </ac:picMkLst>
        </pc:picChg>
        <pc:picChg chg="add mod">
          <ac:chgData name="Zhihao Liu" userId="66dd78f6-25d2-410b-91c7-5a34b2c67a14" providerId="ADAL" clId="{5B09D857-3E4C-41E2-B754-8FAFD73CC51D}" dt="2023-03-26T23:20:44.912" v="11884" actId="1076"/>
          <ac:picMkLst>
            <pc:docMk/>
            <pc:sldMk cId="3620364305" sldId="378"/>
            <ac:picMk id="3074" creationId="{147DAE9A-549A-865E-649C-85EEF2481325}"/>
          </ac:picMkLst>
        </pc:picChg>
        <pc:picChg chg="add mod">
          <ac:chgData name="Zhihao Liu" userId="66dd78f6-25d2-410b-91c7-5a34b2c67a14" providerId="ADAL" clId="{5B09D857-3E4C-41E2-B754-8FAFD73CC51D}" dt="2023-03-26T23:20:44.912" v="11884" actId="1076"/>
          <ac:picMkLst>
            <pc:docMk/>
            <pc:sldMk cId="3620364305" sldId="378"/>
            <ac:picMk id="3076" creationId="{DAADA31E-7859-AAB7-0755-7CD7F1F5F0E4}"/>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5D449FF-AA23-4A4D-98FE-33882D8E505E}" type="datetimeFigureOut">
              <a:rPr lang="en-US" smtClean="0"/>
              <a:t>2023-03-27</a:t>
            </a:fld>
            <a:endParaRPr 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F81538-1730-4B8D-9892-811BC6E42275}" type="slidenum">
              <a:rPr lang="en-US" smtClean="0"/>
              <a:t>‹#›</a:t>
            </a:fld>
            <a:endParaRPr lang="en-US"/>
          </a:p>
        </p:txBody>
      </p:sp>
    </p:spTree>
    <p:extLst>
      <p:ext uri="{BB962C8B-B14F-4D97-AF65-F5344CB8AC3E}">
        <p14:creationId xmlns:p14="http://schemas.microsoft.com/office/powerpoint/2010/main" val="13481265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0C86DA-0120-4290-BD74-34B9208F9F70}" type="datetimeFigureOut">
              <a:rPr lang="zh-CN" altLang="en-US" smtClean="0"/>
              <a:t>2023/3/27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629414-7B79-4805-93E0-7FE989C442D8}" type="slidenum">
              <a:rPr lang="zh-CN" altLang="en-US" smtClean="0"/>
              <a:t>‹#›</a:t>
            </a:fld>
            <a:endParaRPr lang="zh-CN" altLang="en-US"/>
          </a:p>
        </p:txBody>
      </p:sp>
    </p:spTree>
    <p:extLst>
      <p:ext uri="{BB962C8B-B14F-4D97-AF65-F5344CB8AC3E}">
        <p14:creationId xmlns:p14="http://schemas.microsoft.com/office/powerpoint/2010/main" val="34348981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n-NO" altLang="zh-CN" sz="1200" dirty="0">
                <a:effectLst/>
                <a:ea typeface="Calibri" panose="020F0502020204030204" pitchFamily="34" charset="0"/>
              </a:rPr>
              <a:t>1958, </a:t>
            </a:r>
            <a:r>
              <a:rPr lang="en-US" altLang="zh-CN" b="0" i="0" dirty="0">
                <a:solidFill>
                  <a:srgbClr val="111111"/>
                </a:solidFill>
                <a:effectLst/>
                <a:latin typeface="-apple-system"/>
              </a:rPr>
              <a:t>Radio Luxembourg launched a challenge, if anyone can ship an ice cubic from arctic to equator without refrigerator, for each kilo they will pay thousands </a:t>
            </a:r>
            <a:r>
              <a:rPr lang="en-US" altLang="zh-CN" b="0" i="0" dirty="0" err="1">
                <a:solidFill>
                  <a:srgbClr val="111111"/>
                </a:solidFill>
                <a:effectLst/>
                <a:latin typeface="-apple-system"/>
              </a:rPr>
              <a:t>dollor</a:t>
            </a:r>
            <a:r>
              <a:rPr lang="en-US" altLang="zh-CN" b="0" i="0" dirty="0">
                <a:solidFill>
                  <a:srgbClr val="111111"/>
                </a:solidFill>
                <a:effectLst/>
                <a:latin typeface="-apple-system"/>
              </a:rPr>
              <a:t>. Sounds like not that smart. To respond this challenges, a group of Norwegians</a:t>
            </a:r>
            <a:r>
              <a:rPr lang="nn-NO" altLang="zh-CN" sz="1200" dirty="0"/>
              <a:t>, started the trip, namely the ice block expedition 1959.</a:t>
            </a:r>
            <a:endParaRPr lang="nn-NO" altLang="zh-CN" sz="1200" dirty="0">
              <a:effectLst/>
              <a:ea typeface="Calibri" panose="020F0502020204030204" pitchFamily="34" charset="0"/>
            </a:endParaRPr>
          </a:p>
        </p:txBody>
      </p:sp>
      <p:sp>
        <p:nvSpPr>
          <p:cNvPr id="4" name="灯片编号占位符 3"/>
          <p:cNvSpPr>
            <a:spLocks noGrp="1"/>
          </p:cNvSpPr>
          <p:nvPr>
            <p:ph type="sldNum" sz="quarter" idx="10"/>
          </p:nvPr>
        </p:nvSpPr>
        <p:spPr/>
        <p:txBody>
          <a:bodyPr/>
          <a:lstStyle/>
          <a:p>
            <a:fld id="{F3629414-7B79-4805-93E0-7FE989C442D8}" type="slidenum">
              <a:rPr lang="zh-CN" altLang="en-US" smtClean="0"/>
              <a:t>1</a:t>
            </a:fld>
            <a:endParaRPr lang="zh-CN" altLang="en-US"/>
          </a:p>
        </p:txBody>
      </p:sp>
    </p:spTree>
    <p:extLst>
      <p:ext uri="{BB962C8B-B14F-4D97-AF65-F5344CB8AC3E}">
        <p14:creationId xmlns:p14="http://schemas.microsoft.com/office/powerpoint/2010/main" val="12384619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nn-NO" altLang="zh-CN" dirty="0"/>
              <a:t>In terms of different materials of the cover, I would reccomend the aluminum container.</a:t>
            </a:r>
          </a:p>
          <a:p>
            <a:endParaRPr lang="nn-NO" altLang="zh-CN" dirty="0"/>
          </a:p>
          <a:p>
            <a:r>
              <a:rPr lang="nn-NO" altLang="zh-CN" dirty="0"/>
              <a:t>Aluminum is a outstanding materials becasue it has lowest temperature gradient with air temperature.</a:t>
            </a:r>
          </a:p>
          <a:p>
            <a:r>
              <a:rPr lang="nn-NO" altLang="zh-CN" dirty="0"/>
              <a:t> First it has relative high reflectivity (0.61), so it does not absorb as much as solar radiation like woden box, but also it has high emisivity so it </a:t>
            </a:r>
            <a:r>
              <a:rPr lang="en-US" altLang="zh-CN" dirty="0"/>
              <a:t>can make it self cool by longwave radiation.</a:t>
            </a:r>
            <a:endParaRPr lang="zh-CN" altLang="en-US" dirty="0"/>
          </a:p>
        </p:txBody>
      </p:sp>
      <p:sp>
        <p:nvSpPr>
          <p:cNvPr id="4" name="灯片编号占位符 3"/>
          <p:cNvSpPr>
            <a:spLocks noGrp="1"/>
          </p:cNvSpPr>
          <p:nvPr>
            <p:ph type="sldNum" sz="quarter" idx="5"/>
          </p:nvPr>
        </p:nvSpPr>
        <p:spPr/>
        <p:txBody>
          <a:bodyPr/>
          <a:lstStyle/>
          <a:p>
            <a:fld id="{F3629414-7B79-4805-93E0-7FE989C442D8}" type="slidenum">
              <a:rPr lang="zh-CN" altLang="en-US" smtClean="0"/>
              <a:t>10</a:t>
            </a:fld>
            <a:endParaRPr lang="zh-CN" altLang="en-US"/>
          </a:p>
        </p:txBody>
      </p:sp>
    </p:spTree>
    <p:extLst>
      <p:ext uri="{BB962C8B-B14F-4D97-AF65-F5344CB8AC3E}">
        <p14:creationId xmlns:p14="http://schemas.microsoft.com/office/powerpoint/2010/main" val="29340956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When the Glasswool is good common. It can achieve 50% of performance of glass wool, which means just double the thickness of insulation layer, we can get insulation as good as Glasswool.</a:t>
            </a:r>
          </a:p>
        </p:txBody>
      </p:sp>
      <p:sp>
        <p:nvSpPr>
          <p:cNvPr id="4" name="灯片编号占位符 3"/>
          <p:cNvSpPr>
            <a:spLocks noGrp="1"/>
          </p:cNvSpPr>
          <p:nvPr>
            <p:ph type="sldNum" sz="quarter" idx="5"/>
          </p:nvPr>
        </p:nvSpPr>
        <p:spPr/>
        <p:txBody>
          <a:bodyPr/>
          <a:lstStyle/>
          <a:p>
            <a:fld id="{F3629414-7B79-4805-93E0-7FE989C442D8}" type="slidenum">
              <a:rPr lang="zh-CN" altLang="en-US" smtClean="0"/>
              <a:t>11</a:t>
            </a:fld>
            <a:endParaRPr lang="zh-CN" altLang="en-US"/>
          </a:p>
        </p:txBody>
      </p:sp>
    </p:spTree>
    <p:extLst>
      <p:ext uri="{BB962C8B-B14F-4D97-AF65-F5344CB8AC3E}">
        <p14:creationId xmlns:p14="http://schemas.microsoft.com/office/powerpoint/2010/main" val="1810544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nn-NO" altLang="zh-CN" dirty="0"/>
              <a:t>On internet some coments said, the ice core still below 0 </a:t>
            </a:r>
            <a:r>
              <a:rPr lang="nn-NO" altLang="zh-CN" sz="1200" b="0" dirty="0">
                <a:solidFill>
                  <a:schemeClr val="tx1">
                    <a:lumMod val="85000"/>
                    <a:lumOff val="15000"/>
                  </a:schemeClr>
                </a:solidFill>
              </a:rPr>
              <a:t>Celsius degree, which is not true. </a:t>
            </a:r>
          </a:p>
          <a:p>
            <a:endParaRPr lang="nn-NO" altLang="zh-CN" sz="1200" b="0" dirty="0">
              <a:solidFill>
                <a:schemeClr val="tx1">
                  <a:lumMod val="85000"/>
                  <a:lumOff val="15000"/>
                </a:schemeClr>
              </a:solidFill>
            </a:endParaRPr>
          </a:p>
          <a:p>
            <a:r>
              <a:rPr lang="nn-NO" altLang="zh-CN" sz="1200" b="0" dirty="0">
                <a:solidFill>
                  <a:schemeClr val="tx1">
                    <a:lumMod val="85000"/>
                    <a:lumOff val="15000"/>
                  </a:schemeClr>
                </a:solidFill>
              </a:rPr>
              <a:t>The energy balance model does only works on layer surface. So, I used a heat diffusion equation simulate the heat transfer in 2D scheme, it shows that </a:t>
            </a:r>
            <a:r>
              <a:rPr lang="en-US" altLang="zh-CN" dirty="0"/>
              <a:t>t the warming up of the ice core from -6° to 0° takes approximately 175 hours. For the first 1 cm layer of ice, it takes less 100 hours to reach 0°, but melts away until by 400 hours. Why, because the </a:t>
            </a:r>
            <a:r>
              <a:rPr lang="en-US" altLang="zh-CN" dirty="0">
                <a:solidFill>
                  <a:srgbClr val="202124"/>
                </a:solidFill>
                <a:latin typeface="arial" panose="020B0604020202020204" pitchFamily="34" charset="0"/>
              </a:rPr>
              <a:t>Fusion heat of ice is </a:t>
            </a:r>
            <a:r>
              <a:rPr lang="en-US" altLang="zh-CN" b="0" i="0" dirty="0">
                <a:solidFill>
                  <a:srgbClr val="202124"/>
                </a:solidFill>
                <a:effectLst/>
                <a:latin typeface="arial" panose="020B0604020202020204" pitchFamily="34" charset="0"/>
              </a:rPr>
              <a:t>333 J per gram, the phase change from 0 degree ice to 0 degree water takes a lot of energy, way bigger than make it warming up.</a:t>
            </a:r>
          </a:p>
          <a:p>
            <a:endParaRPr lang="en-US" altLang="zh-CN" b="0" i="0" dirty="0">
              <a:solidFill>
                <a:srgbClr val="202124"/>
              </a:solidFill>
              <a:effectLst/>
              <a:latin typeface="arial" panose="020B0604020202020204" pitchFamily="34" charset="0"/>
            </a:endParaRPr>
          </a:p>
          <a:p>
            <a:endParaRPr lang="en-US" altLang="zh-CN" b="0" i="0" dirty="0">
              <a:solidFill>
                <a:srgbClr val="202124"/>
              </a:solidFill>
              <a:effectLst/>
              <a:latin typeface="arial" panose="020B0604020202020204" pitchFamily="34" charset="0"/>
            </a:endParaRPr>
          </a:p>
        </p:txBody>
      </p:sp>
      <p:sp>
        <p:nvSpPr>
          <p:cNvPr id="4" name="灯片编号占位符 3"/>
          <p:cNvSpPr>
            <a:spLocks noGrp="1"/>
          </p:cNvSpPr>
          <p:nvPr>
            <p:ph type="sldNum" sz="quarter" idx="5"/>
          </p:nvPr>
        </p:nvSpPr>
        <p:spPr/>
        <p:txBody>
          <a:bodyPr/>
          <a:lstStyle/>
          <a:p>
            <a:fld id="{F3629414-7B79-4805-93E0-7FE989C442D8}" type="slidenum">
              <a:rPr lang="zh-CN" altLang="en-US" smtClean="0"/>
              <a:t>12</a:t>
            </a:fld>
            <a:endParaRPr lang="zh-CN" altLang="en-US"/>
          </a:p>
        </p:txBody>
      </p:sp>
    </p:spTree>
    <p:extLst>
      <p:ext uri="{BB962C8B-B14F-4D97-AF65-F5344CB8AC3E}">
        <p14:creationId xmlns:p14="http://schemas.microsoft.com/office/powerpoint/2010/main" val="8141332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i="0" dirty="0">
                <a:solidFill>
                  <a:srgbClr val="000000"/>
                </a:solidFill>
                <a:effectLst/>
                <a:latin typeface="Roboto" panose="02000000000000000000" pitchFamily="2" charset="0"/>
              </a:rPr>
              <a:t>It is time to answer the questions, if we do another expedition in 2021, The melt loss of transporting ice is not projected to be greater than 1959. Additionally, the simulations do not support attributing the concern to global warming because the ice is covered.</a:t>
            </a:r>
          </a:p>
          <a:p>
            <a:endParaRPr lang="en-US" altLang="zh-CN" b="0" i="0" dirty="0">
              <a:solidFill>
                <a:srgbClr val="000000"/>
              </a:solidFill>
              <a:effectLst/>
              <a:latin typeface="Roboto" panose="02000000000000000000" pitchFamily="2" charset="0"/>
            </a:endParaRPr>
          </a:p>
          <a:p>
            <a:r>
              <a:rPr lang="en-US" altLang="zh-CN" b="0" i="0" dirty="0">
                <a:solidFill>
                  <a:srgbClr val="000000"/>
                </a:solidFill>
                <a:effectLst/>
                <a:latin typeface="Roboto" panose="02000000000000000000" pitchFamily="2" charset="0"/>
              </a:rPr>
              <a:t>A million tons of ice was shipped from Norway each year during the golden age of ice trade to England, India, South America, China and Australia. The business started at 1806, flourished in the end of 19th-century and was replaced by plant ice until World War I.</a:t>
            </a:r>
          </a:p>
          <a:p>
            <a:endParaRPr lang="en-US" altLang="zh-CN" b="0" i="0" dirty="0">
              <a:solidFill>
                <a:srgbClr val="000000"/>
              </a:solidFill>
              <a:effectLst/>
              <a:latin typeface="Roboto" panose="02000000000000000000" pitchFamily="2" charset="0"/>
            </a:endParaRPr>
          </a:p>
          <a:p>
            <a:r>
              <a:rPr lang="en-US" altLang="zh-CN" b="0" i="0" dirty="0">
                <a:solidFill>
                  <a:srgbClr val="000000"/>
                </a:solidFill>
                <a:effectLst/>
                <a:latin typeface="Roboto" panose="02000000000000000000" pitchFamily="2" charset="0"/>
              </a:rPr>
              <a:t>Only economic history literature have discussed it. A lot of people are </a:t>
            </a:r>
            <a:r>
              <a:rPr lang="en-US" altLang="zh-CN" b="0" i="0" dirty="0" err="1">
                <a:solidFill>
                  <a:srgbClr val="000000"/>
                </a:solidFill>
                <a:effectLst/>
                <a:latin typeface="Roboto" panose="02000000000000000000" pitchFamily="2" charset="0"/>
              </a:rPr>
              <a:t>surpised</a:t>
            </a:r>
            <a:r>
              <a:rPr lang="en-US" altLang="zh-CN" b="0" i="0" dirty="0">
                <a:solidFill>
                  <a:srgbClr val="000000"/>
                </a:solidFill>
                <a:effectLst/>
                <a:latin typeface="Roboto" panose="02000000000000000000" pitchFamily="2" charset="0"/>
              </a:rPr>
              <a:t> how durable of the ice can be transport thousands kilometers, But from this experiment, we see this business has a solid physical basis, no need the glass wool, the saw dust can do a good job.</a:t>
            </a:r>
          </a:p>
          <a:p>
            <a:endParaRPr lang="en-US" altLang="zh-CN" b="0" i="0" dirty="0">
              <a:solidFill>
                <a:srgbClr val="000000"/>
              </a:solidFill>
              <a:effectLst/>
              <a:latin typeface="Roboto" panose="02000000000000000000" pitchFamily="2" charset="0"/>
            </a:endParaRPr>
          </a:p>
          <a:p>
            <a:endParaRPr lang="en-US" altLang="zh-CN" b="0" i="0" dirty="0">
              <a:solidFill>
                <a:srgbClr val="000000"/>
              </a:solidFill>
              <a:effectLst/>
              <a:latin typeface="Roboto" panose="02000000000000000000" pitchFamily="2" charset="0"/>
            </a:endParaRPr>
          </a:p>
          <a:p>
            <a:endParaRPr lang="en-US" altLang="zh-CN" b="0" i="0" dirty="0">
              <a:solidFill>
                <a:srgbClr val="000000"/>
              </a:solidFill>
              <a:effectLst/>
              <a:latin typeface="Roboto" panose="02000000000000000000" pitchFamily="2" charset="0"/>
            </a:endParaRPr>
          </a:p>
          <a:p>
            <a:endParaRPr lang="en-US" altLang="zh-CN" b="0" i="0" dirty="0">
              <a:solidFill>
                <a:srgbClr val="000000"/>
              </a:solidFill>
              <a:effectLst/>
              <a:latin typeface="Roboto" panose="02000000000000000000" pitchFamily="2" charset="0"/>
            </a:endParaRPr>
          </a:p>
          <a:p>
            <a:endParaRPr lang="zh-CN" altLang="en-US" dirty="0"/>
          </a:p>
        </p:txBody>
      </p:sp>
      <p:sp>
        <p:nvSpPr>
          <p:cNvPr id="4" name="灯片编号占位符 3"/>
          <p:cNvSpPr>
            <a:spLocks noGrp="1"/>
          </p:cNvSpPr>
          <p:nvPr>
            <p:ph type="sldNum" sz="quarter" idx="5"/>
          </p:nvPr>
        </p:nvSpPr>
        <p:spPr/>
        <p:txBody>
          <a:bodyPr/>
          <a:lstStyle/>
          <a:p>
            <a:fld id="{F3629414-7B79-4805-93E0-7FE989C442D8}" type="slidenum">
              <a:rPr lang="zh-CN" altLang="en-US" smtClean="0"/>
              <a:t>13</a:t>
            </a:fld>
            <a:endParaRPr lang="zh-CN" altLang="en-US"/>
          </a:p>
        </p:txBody>
      </p:sp>
    </p:spTree>
    <p:extLst>
      <p:ext uri="{BB962C8B-B14F-4D97-AF65-F5344CB8AC3E}">
        <p14:creationId xmlns:p14="http://schemas.microsoft.com/office/powerpoint/2010/main" val="3444547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b="0" i="0" dirty="0">
                <a:solidFill>
                  <a:srgbClr val="D1D5DB"/>
                </a:solidFill>
                <a:effectLst/>
                <a:latin typeface="Söhne"/>
              </a:rPr>
              <a:t>According to documentary, the ice for the expedition was produced from glacier Svartisen. There was a glaciologist in the team to provide suggestions. The ice cube was 3050 kilograms and carefully placed in an container and insulated with 25 cm of glass wool, which is an insulation material for building. The trip began on February 22. They passed by major European cities, attracting all attentions and headline on newspaper. In Marseille, they found only 4 liters of melting water by the end of February.</a:t>
            </a:r>
          </a:p>
          <a:p>
            <a:pPr algn="l"/>
            <a:endParaRPr lang="en-US" altLang="zh-CN" b="0" i="0" dirty="0">
              <a:solidFill>
                <a:srgbClr val="D1D5DB"/>
              </a:solidFill>
              <a:effectLst/>
              <a:latin typeface="Söhne"/>
            </a:endParaRPr>
          </a:p>
          <a:p>
            <a:pPr algn="l"/>
            <a:r>
              <a:rPr lang="en-US" altLang="zh-CN" b="0" i="0" dirty="0">
                <a:solidFill>
                  <a:srgbClr val="D1D5DB"/>
                </a:solidFill>
                <a:effectLst/>
                <a:latin typeface="Söhne"/>
              </a:rPr>
              <a:t>The team experienced extrema temperatures of up to 50°C, eventually resulting in 177 liters of melted water during Sahara. On average, 15 liters of melted water each day during the crossing.</a:t>
            </a:r>
          </a:p>
          <a:p>
            <a:pPr algn="l"/>
            <a:endParaRPr lang="en-US" altLang="zh-CN" b="0" i="0" dirty="0">
              <a:solidFill>
                <a:srgbClr val="D1D5DB"/>
              </a:solidFill>
              <a:effectLst/>
              <a:latin typeface="Söhne"/>
            </a:endParaRPr>
          </a:p>
          <a:p>
            <a:pPr algn="l"/>
            <a:r>
              <a:rPr lang="en-US" altLang="zh-CN" b="0" i="0" dirty="0">
                <a:solidFill>
                  <a:srgbClr val="D1D5DB"/>
                </a:solidFill>
                <a:effectLst/>
                <a:latin typeface="Söhne"/>
              </a:rPr>
              <a:t>The team finally reached the capital city of Gabon, Libreville, on March 21st, which is 70 kilometers south of the equator. Remarkably, only 336 kg of ice was lost, which is about 11% of the total ice.</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altLang="zh-CN" b="0" i="0" dirty="0">
              <a:solidFill>
                <a:srgbClr val="000000"/>
              </a:solidFill>
              <a:effectLst/>
              <a:latin typeface="Linux Libertine"/>
            </a:endParaRPr>
          </a:p>
          <a:p>
            <a:endParaRPr lang="zh-CN" altLang="en-US" dirty="0"/>
          </a:p>
        </p:txBody>
      </p:sp>
      <p:sp>
        <p:nvSpPr>
          <p:cNvPr id="4" name="灯片编号占位符 3"/>
          <p:cNvSpPr>
            <a:spLocks noGrp="1"/>
          </p:cNvSpPr>
          <p:nvPr>
            <p:ph type="sldNum" sz="quarter" idx="5"/>
          </p:nvPr>
        </p:nvSpPr>
        <p:spPr/>
        <p:txBody>
          <a:bodyPr/>
          <a:lstStyle/>
          <a:p>
            <a:fld id="{F3629414-7B79-4805-93E0-7FE989C442D8}" type="slidenum">
              <a:rPr lang="zh-CN" altLang="en-US" smtClean="0"/>
              <a:t>2</a:t>
            </a:fld>
            <a:endParaRPr lang="zh-CN" altLang="en-US"/>
          </a:p>
        </p:txBody>
      </p:sp>
    </p:spTree>
    <p:extLst>
      <p:ext uri="{BB962C8B-B14F-4D97-AF65-F5344CB8AC3E}">
        <p14:creationId xmlns:p14="http://schemas.microsoft.com/office/powerpoint/2010/main" val="14653556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i="0" dirty="0">
                <a:solidFill>
                  <a:srgbClr val="D1D5DB"/>
                </a:solidFill>
                <a:effectLst/>
                <a:latin typeface="Söhne"/>
              </a:rPr>
              <a:t>My question about the </a:t>
            </a:r>
            <a:r>
              <a:rPr lang="en-US" altLang="zh-CN" b="0" i="0" dirty="0" err="1">
                <a:solidFill>
                  <a:srgbClr val="D1D5DB"/>
                </a:solidFill>
                <a:effectLst/>
                <a:latin typeface="Söhne"/>
              </a:rPr>
              <a:t>expedtition</a:t>
            </a:r>
            <a:r>
              <a:rPr lang="en-US" altLang="zh-CN" b="0" i="0" dirty="0">
                <a:solidFill>
                  <a:srgbClr val="D1D5DB"/>
                </a:solidFill>
                <a:effectLst/>
                <a:latin typeface="Söhne"/>
              </a:rPr>
              <a:t> are: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nn-NO"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dirty="0">
                <a:solidFill>
                  <a:srgbClr val="333333"/>
                </a:solidFill>
                <a:effectLst/>
                <a:latin typeface="Georgia" panose="02040502050405020303" pitchFamily="18" charset="0"/>
              </a:rPr>
              <a:t>What if the ice block expedition 1959 happens in 2020 and 2021?  Are we going to have more or less melt loss?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b="0" i="0" dirty="0">
              <a:solidFill>
                <a:srgbClr val="333333"/>
              </a:solidFill>
              <a:effectLst/>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dirty="0">
                <a:solidFill>
                  <a:srgbClr val="333333"/>
                </a:solidFill>
                <a:effectLst/>
                <a:latin typeface="Georgia" panose="02040502050405020303" pitchFamily="18" charset="0"/>
              </a:rPr>
              <a:t>As you can see, right side, the global temperature time-</a:t>
            </a:r>
            <a:r>
              <a:rPr lang="en-US" altLang="zh-CN" sz="1200" b="0" i="0" dirty="0" err="1">
                <a:solidFill>
                  <a:srgbClr val="333333"/>
                </a:solidFill>
                <a:effectLst/>
                <a:latin typeface="Georgia" panose="02040502050405020303" pitchFamily="18" charset="0"/>
              </a:rPr>
              <a:t>seires</a:t>
            </a:r>
            <a:r>
              <a:rPr lang="en-US" altLang="zh-CN" sz="1200" b="0" i="0" dirty="0">
                <a:solidFill>
                  <a:srgbClr val="333333"/>
                </a:solidFill>
                <a:effectLst/>
                <a:latin typeface="Georgia" panose="02040502050405020303" pitchFamily="18" charset="0"/>
              </a:rPr>
              <a:t> shows that today there is almost 1 Celsius degree warming than 1959.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b="0" i="0" dirty="0">
              <a:solidFill>
                <a:srgbClr val="333333"/>
              </a:solidFill>
              <a:effectLst/>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dirty="0">
                <a:solidFill>
                  <a:srgbClr val="333333"/>
                </a:solidFill>
                <a:latin typeface="Georgia" panose="02040502050405020303" pitchFamily="18" charset="0"/>
              </a:rPr>
              <a:t>What if they didn’t used glass wool?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b="0" dirty="0">
              <a:solidFill>
                <a:srgbClr val="333333"/>
              </a:solidFill>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dirty="0">
                <a:solidFill>
                  <a:srgbClr val="333333"/>
                </a:solidFill>
                <a:latin typeface="Georgia" panose="02040502050405020303" pitchFamily="18" charset="0"/>
              </a:rPr>
              <a:t>The glass wool is a relatively new materials </a:t>
            </a:r>
            <a:r>
              <a:rPr lang="en-US" altLang="zh-CN" b="0" i="0" dirty="0">
                <a:solidFill>
                  <a:srgbClr val="D1D5DB"/>
                </a:solidFill>
                <a:effectLst/>
                <a:latin typeface="Söhne"/>
              </a:rPr>
              <a:t>at the time of the original expedition, having been widely used only after World War II</a:t>
            </a:r>
            <a:r>
              <a:rPr lang="en-US" altLang="zh-CN" sz="1200" b="0" dirty="0">
                <a:solidFill>
                  <a:srgbClr val="333333"/>
                </a:solidFill>
                <a:latin typeface="Georgia" panose="02040502050405020303" pitchFamily="18" charset="0"/>
              </a:rPr>
              <a:t>. Probably just because radio </a:t>
            </a:r>
            <a:r>
              <a:rPr lang="en-US" altLang="zh-CN" b="0" i="0" dirty="0">
                <a:solidFill>
                  <a:srgbClr val="111111"/>
                </a:solidFill>
                <a:effectLst/>
                <a:latin typeface="-apple-system"/>
              </a:rPr>
              <a:t>Luxembourg </a:t>
            </a:r>
            <a:r>
              <a:rPr lang="en-US" altLang="zh-CN" sz="1200" b="0" i="0" dirty="0">
                <a:solidFill>
                  <a:srgbClr val="333333"/>
                </a:solidFill>
                <a:effectLst/>
                <a:latin typeface="Georgia" panose="02040502050405020303" pitchFamily="18" charset="0"/>
              </a:rPr>
              <a:t>didn’t know much about glass wool so that they made a mistake.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b="0" dirty="0">
              <a:solidFill>
                <a:srgbClr val="333333"/>
              </a:solidFill>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b="0" dirty="0">
              <a:solidFill>
                <a:srgbClr val="333333"/>
              </a:solidFill>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b="0" dirty="0">
              <a:solidFill>
                <a:srgbClr val="333333"/>
              </a:solidFill>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b="0" i="0" dirty="0">
              <a:solidFill>
                <a:srgbClr val="333333"/>
              </a:solidFill>
              <a:effectLst/>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b="0" i="0" dirty="0">
              <a:solidFill>
                <a:srgbClr val="333333"/>
              </a:solidFill>
              <a:effectLst/>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b="0" i="0" dirty="0">
              <a:solidFill>
                <a:srgbClr val="333333"/>
              </a:solidFill>
              <a:effectLst/>
              <a:latin typeface="Georgia" panose="02040502050405020303" pitchFamily="18" charset="0"/>
            </a:endParaRPr>
          </a:p>
          <a:p>
            <a:endParaRPr lang="zh-CN" altLang="en-US" dirty="0"/>
          </a:p>
        </p:txBody>
      </p:sp>
      <p:sp>
        <p:nvSpPr>
          <p:cNvPr id="4" name="灯片编号占位符 3"/>
          <p:cNvSpPr>
            <a:spLocks noGrp="1"/>
          </p:cNvSpPr>
          <p:nvPr>
            <p:ph type="sldNum" sz="quarter" idx="5"/>
          </p:nvPr>
        </p:nvSpPr>
        <p:spPr/>
        <p:txBody>
          <a:bodyPr/>
          <a:lstStyle/>
          <a:p>
            <a:fld id="{F3629414-7B79-4805-93E0-7FE989C442D8}" type="slidenum">
              <a:rPr lang="zh-CN" altLang="en-US" smtClean="0"/>
              <a:t>3</a:t>
            </a:fld>
            <a:endParaRPr lang="zh-CN" altLang="en-US"/>
          </a:p>
        </p:txBody>
      </p:sp>
    </p:spTree>
    <p:extLst>
      <p:ext uri="{BB962C8B-B14F-4D97-AF65-F5344CB8AC3E}">
        <p14:creationId xmlns:p14="http://schemas.microsoft.com/office/powerpoint/2010/main" val="27603740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To figure it out, I designed an experiment, using a 1D energy balance model and 2D heat transfer model to simulate the ice melting. </a:t>
            </a:r>
          </a:p>
          <a:p>
            <a:endParaRPr lang="en-US" altLang="zh-CN" dirty="0"/>
          </a:p>
          <a:p>
            <a:r>
              <a:rPr lang="en-US" altLang="zh-CN" dirty="0"/>
              <a:t>-  The study object are set up in three layers: metal box, insulation and ice block.</a:t>
            </a:r>
          </a:p>
          <a:p>
            <a:pPr marL="171450" indent="-171450">
              <a:buFontTx/>
              <a:buChar char="-"/>
            </a:pPr>
            <a:r>
              <a:rPr lang="en-US" altLang="zh-CN" dirty="0"/>
              <a:t>Energy is added or removed from the top of the box and follows the energy balance equation</a:t>
            </a:r>
          </a:p>
          <a:p>
            <a:pPr marL="171450" indent="-171450">
              <a:buFontTx/>
              <a:buChar char="-"/>
            </a:pPr>
            <a:r>
              <a:rPr lang="en-US" altLang="zh-CN" dirty="0"/>
              <a:t>The air temperature and other forcing data are from ERA5 Land hourly reanalysis database.</a:t>
            </a:r>
          </a:p>
          <a:p>
            <a:pPr marL="171450" indent="-171450">
              <a:buFontTx/>
              <a:buChar char="-"/>
            </a:pPr>
            <a:r>
              <a:rPr lang="en-US" altLang="zh-CN" dirty="0"/>
              <a:t>As there is ice inside the box, so we assume the temperature of ice surface is zero degree Celsius.</a:t>
            </a:r>
          </a:p>
          <a:p>
            <a:pPr marL="171450" indent="-171450">
              <a:buFontTx/>
              <a:buChar char="-"/>
            </a:pPr>
            <a:endParaRPr lang="en-US" altLang="zh-CN" dirty="0"/>
          </a:p>
          <a:p>
            <a:pPr marL="0" indent="0">
              <a:buFontTx/>
              <a:buNone/>
            </a:pPr>
            <a:endParaRPr lang="en-US" altLang="zh-CN" dirty="0"/>
          </a:p>
          <a:p>
            <a:pPr marL="0" indent="0">
              <a:buFontTx/>
              <a:buNone/>
            </a:pPr>
            <a:endParaRPr lang="en-US" altLang="zh-CN" dirty="0"/>
          </a:p>
          <a:p>
            <a:pPr marL="0" indent="0">
              <a:buFontTx/>
              <a:buNone/>
            </a:pPr>
            <a:endParaRPr lang="en-US" altLang="zh-CN" dirty="0"/>
          </a:p>
          <a:p>
            <a:pPr marL="0" indent="0">
              <a:buFontTx/>
              <a:buNone/>
            </a:pPr>
            <a:endParaRPr lang="zh-CN" altLang="en-US" dirty="0"/>
          </a:p>
        </p:txBody>
      </p:sp>
      <p:sp>
        <p:nvSpPr>
          <p:cNvPr id="4" name="灯片编号占位符 3"/>
          <p:cNvSpPr>
            <a:spLocks noGrp="1"/>
          </p:cNvSpPr>
          <p:nvPr>
            <p:ph type="sldNum" sz="quarter" idx="5"/>
          </p:nvPr>
        </p:nvSpPr>
        <p:spPr/>
        <p:txBody>
          <a:bodyPr/>
          <a:lstStyle/>
          <a:p>
            <a:fld id="{F3629414-7B79-4805-93E0-7FE989C442D8}" type="slidenum">
              <a:rPr lang="zh-CN" altLang="en-US" smtClean="0"/>
              <a:t>4</a:t>
            </a:fld>
            <a:endParaRPr lang="zh-CN" altLang="en-US"/>
          </a:p>
        </p:txBody>
      </p:sp>
    </p:spTree>
    <p:extLst>
      <p:ext uri="{BB962C8B-B14F-4D97-AF65-F5344CB8AC3E}">
        <p14:creationId xmlns:p14="http://schemas.microsoft.com/office/powerpoint/2010/main" val="735578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nn-NO" altLang="zh-CN" dirty="0"/>
              <a:t>I think its no need to explain physic basis for your guys.</a:t>
            </a:r>
          </a:p>
          <a:p>
            <a:endParaRPr lang="nn-NO" altLang="zh-CN" dirty="0"/>
          </a:p>
          <a:p>
            <a:r>
              <a:rPr lang="nn-NO" altLang="zh-CN" dirty="0"/>
              <a:t>For the heat transfer inside the ice block, I used a heat diffusion model in 2D to simulate how the ice block gets warming up.</a:t>
            </a:r>
          </a:p>
        </p:txBody>
      </p:sp>
      <p:sp>
        <p:nvSpPr>
          <p:cNvPr id="4" name="灯片编号占位符 3"/>
          <p:cNvSpPr>
            <a:spLocks noGrp="1"/>
          </p:cNvSpPr>
          <p:nvPr>
            <p:ph type="sldNum" sz="quarter" idx="5"/>
          </p:nvPr>
        </p:nvSpPr>
        <p:spPr/>
        <p:txBody>
          <a:bodyPr/>
          <a:lstStyle/>
          <a:p>
            <a:fld id="{F3629414-7B79-4805-93E0-7FE989C442D8}" type="slidenum">
              <a:rPr lang="zh-CN" altLang="en-US" smtClean="0"/>
              <a:t>5</a:t>
            </a:fld>
            <a:endParaRPr lang="zh-CN" altLang="en-US"/>
          </a:p>
        </p:txBody>
      </p:sp>
    </p:spTree>
    <p:extLst>
      <p:ext uri="{BB962C8B-B14F-4D97-AF65-F5344CB8AC3E}">
        <p14:creationId xmlns:p14="http://schemas.microsoft.com/office/powerpoint/2010/main" val="15682653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First of all, lets look at the forcing data of the trip. When they left European and entered the Sahara, the solar </a:t>
            </a:r>
            <a:r>
              <a:rPr lang="en-US" altLang="zh-CN" dirty="0" err="1"/>
              <a:t>riadation</a:t>
            </a:r>
            <a:r>
              <a:rPr lang="en-US" altLang="zh-CN" dirty="0"/>
              <a:t> </a:t>
            </a:r>
            <a:r>
              <a:rPr lang="en-US" altLang="zh-CN" dirty="0" err="1"/>
              <a:t>incersed</a:t>
            </a:r>
            <a:r>
              <a:rPr lang="en-US" altLang="zh-CN" dirty="0"/>
              <a:t> from 200 to 900 wats per square meter. Also significant contributions were from the longwave radiation.</a:t>
            </a:r>
          </a:p>
          <a:p>
            <a:endParaRPr lang="en-US" altLang="zh-CN" dirty="0"/>
          </a:p>
          <a:p>
            <a:r>
              <a:rPr lang="en-US" altLang="zh-CN" dirty="0"/>
              <a:t>Because of the solar radiation, in the day time the skin temperature is over air temperature, so that we can notice the negative sensible heat in orange curve.</a:t>
            </a:r>
          </a:p>
          <a:p>
            <a:endParaRPr lang="en-US" altLang="zh-CN" dirty="0"/>
          </a:p>
          <a:p>
            <a:r>
              <a:rPr lang="en-US" altLang="zh-CN" dirty="0"/>
              <a:t>Most of time, the skin temperature is over dew temperature, which means the big potential evaporation, if there is water available, the latent heat can help surface cool down</a:t>
            </a:r>
            <a:r>
              <a:rPr lang="nn-NO" altLang="zh-CN" dirty="0"/>
              <a:t>, however there is no percipitation.</a:t>
            </a:r>
          </a:p>
          <a:p>
            <a:endParaRPr lang="nn-NO" altLang="zh-CN" dirty="0"/>
          </a:p>
          <a:p>
            <a:endParaRPr lang="en-US" altLang="zh-CN" dirty="0"/>
          </a:p>
        </p:txBody>
      </p:sp>
      <p:sp>
        <p:nvSpPr>
          <p:cNvPr id="4" name="灯片编号占位符 3"/>
          <p:cNvSpPr>
            <a:spLocks noGrp="1"/>
          </p:cNvSpPr>
          <p:nvPr>
            <p:ph type="sldNum" sz="quarter" idx="5"/>
          </p:nvPr>
        </p:nvSpPr>
        <p:spPr/>
        <p:txBody>
          <a:bodyPr/>
          <a:lstStyle/>
          <a:p>
            <a:fld id="{F3629414-7B79-4805-93E0-7FE989C442D8}" type="slidenum">
              <a:rPr lang="zh-CN" altLang="en-US" smtClean="0"/>
              <a:t>6</a:t>
            </a:fld>
            <a:endParaRPr lang="zh-CN" altLang="en-US"/>
          </a:p>
        </p:txBody>
      </p:sp>
    </p:spTree>
    <p:extLst>
      <p:ext uri="{BB962C8B-B14F-4D97-AF65-F5344CB8AC3E}">
        <p14:creationId xmlns:p14="http://schemas.microsoft.com/office/powerpoint/2010/main" val="33887991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0" i="0" dirty="0">
                <a:solidFill>
                  <a:srgbClr val="000000"/>
                </a:solidFill>
                <a:effectLst/>
                <a:latin typeface="Roboto" panose="02000000000000000000" pitchFamily="2" charset="0"/>
              </a:rPr>
              <a:t>The air temperature of 2021 is 0.3 K higher than 1959, the relative windspeed of 2021 (4.3 m/s) is heavier than 1959 (3.9 m/s). There was an unusual rainy day in Sahara on 12th Mar. 2021, which increased humidity (or dew temperature) and reduced the solar radiation on that day. The skin temperature is 0.5 C than 1959. </a:t>
            </a:r>
          </a:p>
          <a:p>
            <a:endParaRPr lang="en-US" altLang="zh-CN" b="0" i="0" dirty="0">
              <a:solidFill>
                <a:srgbClr val="000000"/>
              </a:solidFill>
              <a:effectLst/>
              <a:latin typeface="Roboto" panose="02000000000000000000" pitchFamily="2" charset="0"/>
            </a:endParaRPr>
          </a:p>
          <a:p>
            <a:r>
              <a:rPr lang="en-US" altLang="zh-CN" b="0" i="0" dirty="0">
                <a:solidFill>
                  <a:srgbClr val="000000"/>
                </a:solidFill>
                <a:effectLst/>
                <a:latin typeface="Roboto" panose="02000000000000000000" pitchFamily="2" charset="0"/>
              </a:rPr>
              <a:t>It looks like if the expedition happen in 2021, at least the surface temperature of the container is going to be warming than 1959 if it behave like the soil skin.</a:t>
            </a:r>
          </a:p>
          <a:p>
            <a:endParaRPr lang="en-US" altLang="zh-CN" b="0" i="0" dirty="0">
              <a:solidFill>
                <a:srgbClr val="000000"/>
              </a:solidFill>
              <a:effectLst/>
              <a:latin typeface="Roboto" panose="02000000000000000000" pitchFamily="2" charset="0"/>
            </a:endParaRPr>
          </a:p>
          <a:p>
            <a:endParaRPr lang="en-US" altLang="zh-CN" b="0" i="0" dirty="0">
              <a:solidFill>
                <a:srgbClr val="000000"/>
              </a:solidFill>
              <a:effectLst/>
              <a:latin typeface="Roboto" panose="02000000000000000000" pitchFamily="2" charset="0"/>
            </a:endParaRPr>
          </a:p>
        </p:txBody>
      </p:sp>
      <p:sp>
        <p:nvSpPr>
          <p:cNvPr id="4" name="灯片编号占位符 3"/>
          <p:cNvSpPr>
            <a:spLocks noGrp="1"/>
          </p:cNvSpPr>
          <p:nvPr>
            <p:ph type="sldNum" sz="quarter" idx="5"/>
          </p:nvPr>
        </p:nvSpPr>
        <p:spPr/>
        <p:txBody>
          <a:bodyPr/>
          <a:lstStyle/>
          <a:p>
            <a:fld id="{F3629414-7B79-4805-93E0-7FE989C442D8}" type="slidenum">
              <a:rPr lang="zh-CN" altLang="en-US" smtClean="0"/>
              <a:t>7</a:t>
            </a:fld>
            <a:endParaRPr lang="zh-CN" altLang="en-US"/>
          </a:p>
        </p:txBody>
      </p:sp>
    </p:spTree>
    <p:extLst>
      <p:ext uri="{BB962C8B-B14F-4D97-AF65-F5344CB8AC3E}">
        <p14:creationId xmlns:p14="http://schemas.microsoft.com/office/powerpoint/2010/main" val="1882326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nn-NO" altLang="zh-CN" dirty="0"/>
              <a:t>Let see if the ice cubic does not cover by anything, just bare ice, how much it is going to melt.</a:t>
            </a:r>
          </a:p>
          <a:p>
            <a:endParaRPr lang="nn-NO" altLang="zh-CN" dirty="0"/>
          </a:p>
          <a:p>
            <a:r>
              <a:rPr lang="nn-NO" altLang="zh-CN" sz="1200" dirty="0"/>
              <a:t>Plase be in mind. The ice surface does not behave like a soil, becasue its always 0 celcius degree and water is always available!</a:t>
            </a:r>
          </a:p>
          <a:p>
            <a:endParaRPr lang="nn-NO" altLang="zh-CN" sz="1200" dirty="0"/>
          </a:p>
          <a:p>
            <a:r>
              <a:rPr lang="nn-NO" altLang="zh-CN" sz="1200" dirty="0"/>
              <a:t>Even if we know there is less solar radiation in 2021, </a:t>
            </a:r>
            <a:r>
              <a:rPr lang="en-US" altLang="zh-CN" dirty="0"/>
              <a:t>the simulations show that 5.59 m of ice melted in the scenario of 1959, and 6.50 m in 2021, because of sensible heat and latent heat dominate for bare ice surface, and 2021 has higher air temperature and high wind speed, so that it melts more.</a:t>
            </a:r>
            <a:endParaRPr lang="zh-CN" altLang="en-US" dirty="0"/>
          </a:p>
        </p:txBody>
      </p:sp>
      <p:sp>
        <p:nvSpPr>
          <p:cNvPr id="4" name="灯片编号占位符 3"/>
          <p:cNvSpPr>
            <a:spLocks noGrp="1"/>
          </p:cNvSpPr>
          <p:nvPr>
            <p:ph type="sldNum" sz="quarter" idx="5"/>
          </p:nvPr>
        </p:nvSpPr>
        <p:spPr/>
        <p:txBody>
          <a:bodyPr/>
          <a:lstStyle/>
          <a:p>
            <a:fld id="{F3629414-7B79-4805-93E0-7FE989C442D8}" type="slidenum">
              <a:rPr lang="zh-CN" altLang="en-US" smtClean="0"/>
              <a:t>8</a:t>
            </a:fld>
            <a:endParaRPr lang="zh-CN" altLang="en-US"/>
          </a:p>
        </p:txBody>
      </p:sp>
    </p:spTree>
    <p:extLst>
      <p:ext uri="{BB962C8B-B14F-4D97-AF65-F5344CB8AC3E}">
        <p14:creationId xmlns:p14="http://schemas.microsoft.com/office/powerpoint/2010/main" val="14229101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nn-NO" altLang="zh-CN" dirty="0"/>
              <a:t>But things are different if there is cover.</a:t>
            </a:r>
          </a:p>
          <a:p>
            <a:endParaRPr lang="nn-NO" altLang="zh-CN" dirty="0"/>
          </a:p>
          <a:p>
            <a:r>
              <a:rPr lang="nn-NO" altLang="zh-CN" dirty="0"/>
              <a:t>The simulation shows that, the 1959 has highest melting rate. Becasue once there is cover upon the ice, the energy schemes are totally different.</a:t>
            </a:r>
            <a:r>
              <a:rPr lang="en-US" altLang="zh-CN" dirty="0"/>
              <a:t> the cover does not have phase change. The longwave radiation and sensible heat actually are going to be the cooling component, not the melt component, if it is warmer than air temperature, or If water is available, the evaporation would take heat away.</a:t>
            </a:r>
          </a:p>
          <a:p>
            <a:endParaRPr lang="en-US" altLang="zh-CN" dirty="0"/>
          </a:p>
          <a:p>
            <a:endParaRPr lang="nn-NO" altLang="zh-CN" dirty="0"/>
          </a:p>
          <a:p>
            <a:endParaRPr lang="nn-NO" altLang="zh-CN" dirty="0"/>
          </a:p>
        </p:txBody>
      </p:sp>
      <p:sp>
        <p:nvSpPr>
          <p:cNvPr id="4" name="灯片编号占位符 3"/>
          <p:cNvSpPr>
            <a:spLocks noGrp="1"/>
          </p:cNvSpPr>
          <p:nvPr>
            <p:ph type="sldNum" sz="quarter" idx="5"/>
          </p:nvPr>
        </p:nvSpPr>
        <p:spPr/>
        <p:txBody>
          <a:bodyPr/>
          <a:lstStyle/>
          <a:p>
            <a:fld id="{F3629414-7B79-4805-93E0-7FE989C442D8}" type="slidenum">
              <a:rPr lang="zh-CN" altLang="en-US" smtClean="0"/>
              <a:t>9</a:t>
            </a:fld>
            <a:endParaRPr lang="zh-CN" altLang="en-US"/>
          </a:p>
        </p:txBody>
      </p:sp>
    </p:spTree>
    <p:extLst>
      <p:ext uri="{BB962C8B-B14F-4D97-AF65-F5344CB8AC3E}">
        <p14:creationId xmlns:p14="http://schemas.microsoft.com/office/powerpoint/2010/main" val="23380260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8_标题幻灯片">
    <p:bg>
      <p:bgPr>
        <a:solidFill>
          <a:schemeClr val="bg1">
            <a:lumMod val="95000"/>
          </a:schemeClr>
        </a:solidFill>
        <a:effectLst/>
      </p:bgPr>
    </p:bg>
    <p:spTree>
      <p:nvGrpSpPr>
        <p:cNvPr id="1" name=""/>
        <p:cNvGrpSpPr/>
        <p:nvPr/>
      </p:nvGrpSpPr>
      <p:grpSpPr>
        <a:xfrm>
          <a:off x="0" y="0"/>
          <a:ext cx="0" cy="0"/>
          <a:chOff x="0" y="0"/>
          <a:chExt cx="0" cy="0"/>
        </a:xfrm>
      </p:grpSpPr>
      <p:sp>
        <p:nvSpPr>
          <p:cNvPr id="4" name="直角三角形 3"/>
          <p:cNvSpPr/>
          <p:nvPr userDrawn="1"/>
        </p:nvSpPr>
        <p:spPr>
          <a:xfrm flipH="1">
            <a:off x="3183467" y="2391830"/>
            <a:ext cx="8673571" cy="3987150"/>
          </a:xfrm>
          <a:prstGeom prst="rtTriangle">
            <a:avLst/>
          </a:prstGeom>
          <a:solidFill>
            <a:srgbClr val="E7E3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任意多边形 4"/>
          <p:cNvSpPr/>
          <p:nvPr userDrawn="1"/>
        </p:nvSpPr>
        <p:spPr>
          <a:xfrm flipH="1" flipV="1">
            <a:off x="334964" y="1921924"/>
            <a:ext cx="11522075" cy="4457057"/>
          </a:xfrm>
          <a:custGeom>
            <a:avLst/>
            <a:gdLst>
              <a:gd name="connsiteX0" fmla="*/ 11522075 w 11522075"/>
              <a:gd name="connsiteY0" fmla="*/ 4457057 h 4457057"/>
              <a:gd name="connsiteX1" fmla="*/ 0 w 11522075"/>
              <a:gd name="connsiteY1" fmla="*/ 4457057 h 4457057"/>
              <a:gd name="connsiteX2" fmla="*/ 0 w 11522075"/>
              <a:gd name="connsiteY2" fmla="*/ 0 h 4457057"/>
              <a:gd name="connsiteX3" fmla="*/ 3330794 w 11522075"/>
              <a:gd name="connsiteY3" fmla="*/ 0 h 4457057"/>
              <a:gd name="connsiteX4" fmla="*/ 11522075 w 11522075"/>
              <a:gd name="connsiteY4" fmla="*/ 3765447 h 4457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2075" h="4457057">
                <a:moveTo>
                  <a:pt x="11522075" y="4457057"/>
                </a:moveTo>
                <a:lnTo>
                  <a:pt x="0" y="4457057"/>
                </a:lnTo>
                <a:lnTo>
                  <a:pt x="0" y="0"/>
                </a:lnTo>
                <a:lnTo>
                  <a:pt x="3330794" y="0"/>
                </a:lnTo>
                <a:lnTo>
                  <a:pt x="11522075" y="3765447"/>
                </a:lnTo>
                <a:close/>
              </a:path>
            </a:pathLst>
          </a:custGeom>
          <a:pattFill prst="ltDnDiag">
            <a:fgClr>
              <a:schemeClr val="bg1">
                <a:lumMod val="75000"/>
              </a:schemeClr>
            </a:fgClr>
            <a:bgClr>
              <a:srgbClr val="E9E9E9"/>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 name="直接连接符 5"/>
          <p:cNvCxnSpPr/>
          <p:nvPr userDrawn="1"/>
        </p:nvCxnSpPr>
        <p:spPr>
          <a:xfrm>
            <a:off x="6420831" y="1921924"/>
            <a:ext cx="5436207" cy="24989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图片 6">
            <a:extLst>
              <a:ext uri="{FF2B5EF4-FFF2-40B4-BE49-F238E27FC236}">
                <a16:creationId xmlns:a16="http://schemas.microsoft.com/office/drawing/2014/main" id="{B30942D1-F88E-46F6-808C-68ED87C252E4}"/>
              </a:ext>
            </a:extLst>
          </p:cNvPr>
          <p:cNvPicPr>
            <a:picLocks noChangeAspect="1"/>
          </p:cNvPicPr>
          <p:nvPr userDrawn="1"/>
        </p:nvPicPr>
        <p:blipFill rotWithShape="1">
          <a:blip r:embed="rId2"/>
          <a:srcRect l="17440" t="32816" r="16845" b="32354"/>
          <a:stretch/>
        </p:blipFill>
        <p:spPr>
          <a:xfrm>
            <a:off x="362857" y="5991317"/>
            <a:ext cx="2289113" cy="624115"/>
          </a:xfrm>
          <a:prstGeom prst="rect">
            <a:avLst/>
          </a:prstGeom>
        </p:spPr>
      </p:pic>
    </p:spTree>
    <p:extLst>
      <p:ext uri="{BB962C8B-B14F-4D97-AF65-F5344CB8AC3E}">
        <p14:creationId xmlns:p14="http://schemas.microsoft.com/office/powerpoint/2010/main" val="31138405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标题幻灯片">
    <p:bg>
      <p:bgPr>
        <a:solidFill>
          <a:schemeClr val="bg1">
            <a:lumMod val="95000"/>
          </a:schemeClr>
        </a:solid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458FB8E-928A-4F79-8C21-4235A8AE2864}"/>
              </a:ext>
            </a:extLst>
          </p:cNvPr>
          <p:cNvPicPr>
            <a:picLocks noChangeAspect="1"/>
          </p:cNvPicPr>
          <p:nvPr userDrawn="1"/>
        </p:nvPicPr>
        <p:blipFill rotWithShape="1">
          <a:blip r:embed="rId2"/>
          <a:srcRect l="17440" t="32816" r="16845" b="32354"/>
          <a:stretch/>
        </p:blipFill>
        <p:spPr>
          <a:xfrm>
            <a:off x="362857" y="5991317"/>
            <a:ext cx="2289113" cy="624115"/>
          </a:xfrm>
          <a:prstGeom prst="rect">
            <a:avLst/>
          </a:prstGeom>
        </p:spPr>
      </p:pic>
    </p:spTree>
    <p:extLst>
      <p:ext uri="{BB962C8B-B14F-4D97-AF65-F5344CB8AC3E}">
        <p14:creationId xmlns:p14="http://schemas.microsoft.com/office/powerpoint/2010/main" val="14946618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1_标题幻灯片">
    <p:bg>
      <p:bgPr>
        <a:solidFill>
          <a:schemeClr val="bg1">
            <a:lumMod val="95000"/>
          </a:schemeClr>
        </a:solid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458FB8E-928A-4F79-8C21-4235A8AE2864}"/>
              </a:ext>
            </a:extLst>
          </p:cNvPr>
          <p:cNvPicPr>
            <a:picLocks noChangeAspect="1"/>
          </p:cNvPicPr>
          <p:nvPr userDrawn="1"/>
        </p:nvPicPr>
        <p:blipFill rotWithShape="1">
          <a:blip r:embed="rId2"/>
          <a:srcRect l="17440" t="32816" r="62560" b="32354"/>
          <a:stretch/>
        </p:blipFill>
        <p:spPr>
          <a:xfrm>
            <a:off x="362858" y="5991317"/>
            <a:ext cx="696686" cy="624115"/>
          </a:xfrm>
          <a:prstGeom prst="rect">
            <a:avLst/>
          </a:prstGeom>
        </p:spPr>
      </p:pic>
    </p:spTree>
    <p:extLst>
      <p:ext uri="{BB962C8B-B14F-4D97-AF65-F5344CB8AC3E}">
        <p14:creationId xmlns:p14="http://schemas.microsoft.com/office/powerpoint/2010/main" val="2192772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5_标题幻灯片">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105104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标题幻灯片">
    <p:bg>
      <p:bgPr>
        <a:solidFill>
          <a:srgbClr val="595959"/>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4F4464BC-A05B-4882-9400-7FA48E7C7FAA}"/>
              </a:ext>
            </a:extLst>
          </p:cNvPr>
          <p:cNvPicPr>
            <a:picLocks noChangeAspect="1"/>
          </p:cNvPicPr>
          <p:nvPr userDrawn="1"/>
        </p:nvPicPr>
        <p:blipFill rotWithShape="1">
          <a:blip r:embed="rId2"/>
          <a:srcRect l="16648" t="32106" r="16648" b="32106"/>
          <a:stretch/>
        </p:blipFill>
        <p:spPr>
          <a:xfrm>
            <a:off x="365211" y="5971309"/>
            <a:ext cx="2071520" cy="571697"/>
          </a:xfrm>
          <a:prstGeom prst="rect">
            <a:avLst/>
          </a:prstGeom>
        </p:spPr>
      </p:pic>
    </p:spTree>
    <p:extLst>
      <p:ext uri="{BB962C8B-B14F-4D97-AF65-F5344CB8AC3E}">
        <p14:creationId xmlns:p14="http://schemas.microsoft.com/office/powerpoint/2010/main" val="40610167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2_标题幻灯片">
    <p:bg>
      <p:bgPr>
        <a:solidFill>
          <a:srgbClr val="595959"/>
        </a:solid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32804EA-987B-4EAB-AF9F-C006821728F2}"/>
              </a:ext>
            </a:extLst>
          </p:cNvPr>
          <p:cNvPicPr>
            <a:picLocks noChangeAspect="1"/>
          </p:cNvPicPr>
          <p:nvPr userDrawn="1"/>
        </p:nvPicPr>
        <p:blipFill rotWithShape="1">
          <a:blip r:embed="rId2"/>
          <a:srcRect l="16648" t="32106" r="63029" b="32106"/>
          <a:stretch/>
        </p:blipFill>
        <p:spPr>
          <a:xfrm>
            <a:off x="449660" y="5878285"/>
            <a:ext cx="741834" cy="671978"/>
          </a:xfrm>
          <a:prstGeom prst="rect">
            <a:avLst/>
          </a:prstGeom>
        </p:spPr>
      </p:pic>
    </p:spTree>
    <p:extLst>
      <p:ext uri="{BB962C8B-B14F-4D97-AF65-F5344CB8AC3E}">
        <p14:creationId xmlns:p14="http://schemas.microsoft.com/office/powerpoint/2010/main" val="1182923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标题幻灯片">
    <p:bg>
      <p:bgPr>
        <a:solidFill>
          <a:schemeClr val="bg1">
            <a:lumMod val="95000"/>
          </a:schemeClr>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0" y="0"/>
            <a:ext cx="12192000" cy="6858000"/>
          </a:xfrm>
          <a:prstGeom prst="rect">
            <a:avLst/>
          </a:prstGeom>
        </p:spPr>
      </p:pic>
      <p:pic>
        <p:nvPicPr>
          <p:cNvPr id="4" name="图片 3">
            <a:extLst>
              <a:ext uri="{FF2B5EF4-FFF2-40B4-BE49-F238E27FC236}">
                <a16:creationId xmlns:a16="http://schemas.microsoft.com/office/drawing/2014/main" id="{F94E6457-A007-4A3D-9C34-9FE65C6365BD}"/>
              </a:ext>
            </a:extLst>
          </p:cNvPr>
          <p:cNvPicPr>
            <a:picLocks noChangeAspect="1"/>
          </p:cNvPicPr>
          <p:nvPr userDrawn="1"/>
        </p:nvPicPr>
        <p:blipFill rotWithShape="1">
          <a:blip r:embed="rId3"/>
          <a:srcRect l="16648" t="32106" r="16648" b="32106"/>
          <a:stretch/>
        </p:blipFill>
        <p:spPr>
          <a:xfrm>
            <a:off x="365211" y="5971309"/>
            <a:ext cx="2071520" cy="571697"/>
          </a:xfrm>
          <a:prstGeom prst="rect">
            <a:avLst/>
          </a:prstGeom>
        </p:spPr>
      </p:pic>
    </p:spTree>
    <p:extLst>
      <p:ext uri="{BB962C8B-B14F-4D97-AF65-F5344CB8AC3E}">
        <p14:creationId xmlns:p14="http://schemas.microsoft.com/office/powerpoint/2010/main" val="13789884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3_标题幻灯片">
    <p:bg>
      <p:bgPr>
        <a:solidFill>
          <a:schemeClr val="bg1">
            <a:lumMod val="95000"/>
          </a:schemeClr>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B8C119F1-F809-4EE2-AC38-38D0C07D7B36}"/>
              </a:ext>
            </a:extLst>
          </p:cNvPr>
          <p:cNvPicPr>
            <a:picLocks noChangeAspect="1"/>
          </p:cNvPicPr>
          <p:nvPr userDrawn="1"/>
        </p:nvPicPr>
        <p:blipFill rotWithShape="1">
          <a:blip r:embed="rId3"/>
          <a:srcRect l="16648" t="32106" r="63029" b="32106"/>
          <a:stretch/>
        </p:blipFill>
        <p:spPr>
          <a:xfrm>
            <a:off x="449660" y="5878285"/>
            <a:ext cx="741834" cy="671978"/>
          </a:xfrm>
          <a:prstGeom prst="rect">
            <a:avLst/>
          </a:prstGeom>
        </p:spPr>
      </p:pic>
    </p:spTree>
    <p:extLst>
      <p:ext uri="{BB962C8B-B14F-4D97-AF65-F5344CB8AC3E}">
        <p14:creationId xmlns:p14="http://schemas.microsoft.com/office/powerpoint/2010/main" val="33210782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6_标题幻灯片">
    <p:bg>
      <p:bgPr>
        <a:solidFill>
          <a:schemeClr val="bg1">
            <a:lumMod val="95000"/>
          </a:schemeClr>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B8C119F1-F809-4EE2-AC38-38D0C07D7B36}"/>
              </a:ext>
            </a:extLst>
          </p:cNvPr>
          <p:cNvPicPr>
            <a:picLocks noChangeAspect="1"/>
          </p:cNvPicPr>
          <p:nvPr userDrawn="1"/>
        </p:nvPicPr>
        <p:blipFill rotWithShape="1">
          <a:blip r:embed="rId3"/>
          <a:srcRect l="16648" t="32106" r="63029" b="32106"/>
          <a:stretch/>
        </p:blipFill>
        <p:spPr>
          <a:xfrm>
            <a:off x="449660" y="5878285"/>
            <a:ext cx="741834" cy="671978"/>
          </a:xfrm>
          <a:prstGeom prst="rect">
            <a:avLst/>
          </a:prstGeom>
        </p:spPr>
      </p:pic>
      <p:pic>
        <p:nvPicPr>
          <p:cNvPr id="4" name="图片 3">
            <a:extLst>
              <a:ext uri="{FF2B5EF4-FFF2-40B4-BE49-F238E27FC236}">
                <a16:creationId xmlns:a16="http://schemas.microsoft.com/office/drawing/2014/main" id="{DC89CBB0-75CD-4092-87C5-819F4D7F4276}"/>
              </a:ext>
            </a:extLst>
          </p:cNvPr>
          <p:cNvPicPr>
            <a:picLocks noChangeAspect="1"/>
          </p:cNvPicPr>
          <p:nvPr userDrawn="1"/>
        </p:nvPicPr>
        <p:blipFill>
          <a:blip r:embed="rId4"/>
          <a:stretch>
            <a:fillRect/>
          </a:stretch>
        </p:blipFill>
        <p:spPr>
          <a:xfrm>
            <a:off x="449660" y="5878285"/>
            <a:ext cx="671978" cy="671978"/>
          </a:xfrm>
          <a:prstGeom prst="rect">
            <a:avLst/>
          </a:prstGeom>
        </p:spPr>
      </p:pic>
    </p:spTree>
    <p:extLst>
      <p:ext uri="{BB962C8B-B14F-4D97-AF65-F5344CB8AC3E}">
        <p14:creationId xmlns:p14="http://schemas.microsoft.com/office/powerpoint/2010/main" val="30264556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标题幻灯片">
    <p:bg>
      <p:bgPr>
        <a:solidFill>
          <a:schemeClr val="bg1">
            <a:lumMod val="95000"/>
          </a:schemeClr>
        </a:solidFill>
        <a:effectLst/>
      </p:bgPr>
    </p:bg>
    <p:spTree>
      <p:nvGrpSpPr>
        <p:cNvPr id="1" name=""/>
        <p:cNvGrpSpPr/>
        <p:nvPr/>
      </p:nvGrpSpPr>
      <p:grpSpPr>
        <a:xfrm>
          <a:off x="0" y="0"/>
          <a:ext cx="0" cy="0"/>
          <a:chOff x="0" y="0"/>
          <a:chExt cx="0" cy="0"/>
        </a:xfrm>
      </p:grpSpPr>
      <p:sp>
        <p:nvSpPr>
          <p:cNvPr id="2" name="矩形 1"/>
          <p:cNvSpPr/>
          <p:nvPr userDrawn="1"/>
        </p:nvSpPr>
        <p:spPr>
          <a:xfrm>
            <a:off x="3465095" y="279133"/>
            <a:ext cx="1097280" cy="903383"/>
          </a:xfrm>
          <a:prstGeom prst="rect">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lumMod val="50000"/>
                </a:schemeClr>
              </a:solidFill>
            </a:endParaRPr>
          </a:p>
        </p:txBody>
      </p:sp>
      <p:sp>
        <p:nvSpPr>
          <p:cNvPr id="3" name="矩形 2"/>
          <p:cNvSpPr/>
          <p:nvPr userDrawn="1"/>
        </p:nvSpPr>
        <p:spPr>
          <a:xfrm>
            <a:off x="3465095" y="1182516"/>
            <a:ext cx="1097280" cy="903383"/>
          </a:xfrm>
          <a:prstGeom prst="rect">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lumMod val="50000"/>
                </a:schemeClr>
              </a:solidFill>
            </a:endParaRPr>
          </a:p>
        </p:txBody>
      </p:sp>
      <p:sp>
        <p:nvSpPr>
          <p:cNvPr id="4" name="矩形 3"/>
          <p:cNvSpPr/>
          <p:nvPr userDrawn="1"/>
        </p:nvSpPr>
        <p:spPr>
          <a:xfrm>
            <a:off x="3465095" y="3758028"/>
            <a:ext cx="1097280" cy="903383"/>
          </a:xfrm>
          <a:prstGeom prst="rect">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lumMod val="50000"/>
                </a:schemeClr>
              </a:solidFill>
            </a:endParaRPr>
          </a:p>
        </p:txBody>
      </p:sp>
      <p:sp>
        <p:nvSpPr>
          <p:cNvPr id="5" name="矩形 4"/>
          <p:cNvSpPr/>
          <p:nvPr userDrawn="1"/>
        </p:nvSpPr>
        <p:spPr>
          <a:xfrm>
            <a:off x="3465095" y="4661411"/>
            <a:ext cx="1097280" cy="903383"/>
          </a:xfrm>
          <a:prstGeom prst="rect">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lumMod val="50000"/>
                </a:schemeClr>
              </a:solidFill>
            </a:endParaRPr>
          </a:p>
        </p:txBody>
      </p:sp>
      <p:sp>
        <p:nvSpPr>
          <p:cNvPr id="6" name="矩形 5"/>
          <p:cNvSpPr/>
          <p:nvPr userDrawn="1"/>
        </p:nvSpPr>
        <p:spPr>
          <a:xfrm>
            <a:off x="3465095" y="5564794"/>
            <a:ext cx="1097280" cy="903383"/>
          </a:xfrm>
          <a:prstGeom prst="rect">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lumMod val="50000"/>
                </a:schemeClr>
              </a:solidFill>
            </a:endParaRPr>
          </a:p>
        </p:txBody>
      </p:sp>
      <p:sp>
        <p:nvSpPr>
          <p:cNvPr id="7" name="矩形 6"/>
          <p:cNvSpPr/>
          <p:nvPr userDrawn="1"/>
        </p:nvSpPr>
        <p:spPr>
          <a:xfrm>
            <a:off x="3465095" y="2075526"/>
            <a:ext cx="1097280" cy="1672129"/>
          </a:xfrm>
          <a:prstGeom prst="rect">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bg1">
                  <a:lumMod val="50000"/>
                </a:schemeClr>
              </a:solidFill>
            </a:endParaRPr>
          </a:p>
        </p:txBody>
      </p:sp>
      <p:sp>
        <p:nvSpPr>
          <p:cNvPr id="8" name="矩形 7"/>
          <p:cNvSpPr/>
          <p:nvPr userDrawn="1"/>
        </p:nvSpPr>
        <p:spPr>
          <a:xfrm>
            <a:off x="3465095" y="-624250"/>
            <a:ext cx="1097280" cy="903383"/>
          </a:xfrm>
          <a:prstGeom prst="rect">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3465095" y="6468177"/>
            <a:ext cx="1097280" cy="903383"/>
          </a:xfrm>
          <a:prstGeom prst="rect">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连接符 9"/>
          <p:cNvCxnSpPr/>
          <p:nvPr userDrawn="1"/>
        </p:nvCxnSpPr>
        <p:spPr>
          <a:xfrm>
            <a:off x="3140145" y="0"/>
            <a:ext cx="0" cy="68580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userDrawn="1"/>
        </p:nvCxnSpPr>
        <p:spPr>
          <a:xfrm flipH="1">
            <a:off x="3022600" y="-120650"/>
            <a:ext cx="117545"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userDrawn="1"/>
        </p:nvCxnSpPr>
        <p:spPr>
          <a:xfrm flipH="1">
            <a:off x="3024909" y="120650"/>
            <a:ext cx="117545"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userDrawn="1"/>
        </p:nvCxnSpPr>
        <p:spPr>
          <a:xfrm flipH="1">
            <a:off x="3024909" y="361950"/>
            <a:ext cx="117545"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userDrawn="1"/>
        </p:nvCxnSpPr>
        <p:spPr>
          <a:xfrm flipH="1">
            <a:off x="3024909" y="603250"/>
            <a:ext cx="117545"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userDrawn="1"/>
        </p:nvCxnSpPr>
        <p:spPr>
          <a:xfrm flipH="1">
            <a:off x="3024909" y="844550"/>
            <a:ext cx="117545"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userDrawn="1"/>
        </p:nvCxnSpPr>
        <p:spPr>
          <a:xfrm flipH="1">
            <a:off x="3024909" y="1085850"/>
            <a:ext cx="117545"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userDrawn="1"/>
        </p:nvCxnSpPr>
        <p:spPr>
          <a:xfrm flipH="1">
            <a:off x="3024909" y="1327150"/>
            <a:ext cx="117545"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userDrawn="1"/>
        </p:nvCxnSpPr>
        <p:spPr>
          <a:xfrm flipH="1">
            <a:off x="3024909" y="1568450"/>
            <a:ext cx="117545"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userDrawn="1"/>
        </p:nvCxnSpPr>
        <p:spPr>
          <a:xfrm flipH="1">
            <a:off x="3024909" y="1809750"/>
            <a:ext cx="117545"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userDrawn="1"/>
        </p:nvCxnSpPr>
        <p:spPr>
          <a:xfrm flipH="1">
            <a:off x="3024909" y="2051050"/>
            <a:ext cx="117545"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userDrawn="1"/>
        </p:nvCxnSpPr>
        <p:spPr>
          <a:xfrm flipH="1">
            <a:off x="3024909" y="2292350"/>
            <a:ext cx="117545"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userDrawn="1"/>
        </p:nvCxnSpPr>
        <p:spPr>
          <a:xfrm flipH="1">
            <a:off x="3024909" y="2533650"/>
            <a:ext cx="117545"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userDrawn="1"/>
        </p:nvCxnSpPr>
        <p:spPr>
          <a:xfrm flipH="1">
            <a:off x="3024909" y="2774950"/>
            <a:ext cx="117545"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userDrawn="1"/>
        </p:nvCxnSpPr>
        <p:spPr>
          <a:xfrm flipH="1">
            <a:off x="3024909" y="3016250"/>
            <a:ext cx="117545"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userDrawn="1"/>
        </p:nvCxnSpPr>
        <p:spPr>
          <a:xfrm flipH="1">
            <a:off x="3024909" y="3257550"/>
            <a:ext cx="117545"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userDrawn="1"/>
        </p:nvCxnSpPr>
        <p:spPr>
          <a:xfrm flipH="1">
            <a:off x="3024909" y="3498850"/>
            <a:ext cx="117545"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userDrawn="1"/>
        </p:nvCxnSpPr>
        <p:spPr>
          <a:xfrm flipH="1">
            <a:off x="3024909" y="3740150"/>
            <a:ext cx="117545"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userDrawn="1"/>
        </p:nvCxnSpPr>
        <p:spPr>
          <a:xfrm flipH="1">
            <a:off x="3024909" y="3981450"/>
            <a:ext cx="117545"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userDrawn="1"/>
        </p:nvCxnSpPr>
        <p:spPr>
          <a:xfrm flipH="1">
            <a:off x="3024909" y="4222750"/>
            <a:ext cx="117545"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userDrawn="1"/>
        </p:nvCxnSpPr>
        <p:spPr>
          <a:xfrm flipH="1">
            <a:off x="3024909" y="4464050"/>
            <a:ext cx="117545"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userDrawn="1"/>
        </p:nvCxnSpPr>
        <p:spPr>
          <a:xfrm flipH="1">
            <a:off x="3024909" y="4705350"/>
            <a:ext cx="117545"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userDrawn="1"/>
        </p:nvCxnSpPr>
        <p:spPr>
          <a:xfrm flipH="1">
            <a:off x="3024909" y="4946650"/>
            <a:ext cx="117545"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userDrawn="1"/>
        </p:nvCxnSpPr>
        <p:spPr>
          <a:xfrm flipH="1">
            <a:off x="3024909" y="5187950"/>
            <a:ext cx="117545"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userDrawn="1"/>
        </p:nvCxnSpPr>
        <p:spPr>
          <a:xfrm flipH="1">
            <a:off x="3024909" y="5429250"/>
            <a:ext cx="117545"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userDrawn="1"/>
        </p:nvCxnSpPr>
        <p:spPr>
          <a:xfrm flipH="1">
            <a:off x="3024909" y="5670550"/>
            <a:ext cx="117545"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userDrawn="1"/>
        </p:nvCxnSpPr>
        <p:spPr>
          <a:xfrm flipH="1">
            <a:off x="3024909" y="5911850"/>
            <a:ext cx="117545"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userDrawn="1"/>
        </p:nvCxnSpPr>
        <p:spPr>
          <a:xfrm flipH="1">
            <a:off x="3024909" y="6153150"/>
            <a:ext cx="117545"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userDrawn="1"/>
        </p:nvCxnSpPr>
        <p:spPr>
          <a:xfrm flipH="1">
            <a:off x="3024909" y="6394450"/>
            <a:ext cx="117545"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userDrawn="1"/>
        </p:nvCxnSpPr>
        <p:spPr>
          <a:xfrm flipH="1">
            <a:off x="3024909" y="6635750"/>
            <a:ext cx="117545"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userDrawn="1"/>
        </p:nvCxnSpPr>
        <p:spPr>
          <a:xfrm flipH="1">
            <a:off x="3024909" y="6877050"/>
            <a:ext cx="117545"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42" name="图片 41">
            <a:extLst>
              <a:ext uri="{FF2B5EF4-FFF2-40B4-BE49-F238E27FC236}">
                <a16:creationId xmlns:a16="http://schemas.microsoft.com/office/drawing/2014/main" id="{031EA2EF-7A08-4F3F-877F-1CE9AD4A5609}"/>
              </a:ext>
            </a:extLst>
          </p:cNvPr>
          <p:cNvPicPr>
            <a:picLocks noChangeAspect="1"/>
          </p:cNvPicPr>
          <p:nvPr userDrawn="1"/>
        </p:nvPicPr>
        <p:blipFill rotWithShape="1">
          <a:blip r:embed="rId2"/>
          <a:srcRect l="17440" t="32816" r="16845" b="32354"/>
          <a:stretch/>
        </p:blipFill>
        <p:spPr>
          <a:xfrm>
            <a:off x="362857" y="5991317"/>
            <a:ext cx="2289113" cy="624115"/>
          </a:xfrm>
          <a:prstGeom prst="rect">
            <a:avLst/>
          </a:prstGeom>
        </p:spPr>
      </p:pic>
    </p:spTree>
    <p:extLst>
      <p:ext uri="{BB962C8B-B14F-4D97-AF65-F5344CB8AC3E}">
        <p14:creationId xmlns:p14="http://schemas.microsoft.com/office/powerpoint/2010/main" val="36065379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4_标题幻灯片">
    <p:bg>
      <p:bgPr>
        <a:pattFill prst="dotGrid">
          <a:fgClr>
            <a:schemeClr val="bg1">
              <a:lumMod val="95000"/>
            </a:schemeClr>
          </a:fgClr>
          <a:bgClr>
            <a:schemeClr val="bg1"/>
          </a:bgClr>
        </a:patt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55549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4_标题幻灯片">
    <p:bg>
      <p:bgPr>
        <a:solidFill>
          <a:schemeClr val="bg1">
            <a:lumMod val="95000"/>
          </a:schemeClr>
        </a:solidFill>
        <a:effectLst/>
      </p:bgPr>
    </p:bg>
    <p:spTree>
      <p:nvGrpSpPr>
        <p:cNvPr id="1" name=""/>
        <p:cNvGrpSpPr/>
        <p:nvPr/>
      </p:nvGrpSpPr>
      <p:grpSpPr>
        <a:xfrm>
          <a:off x="0" y="0"/>
          <a:ext cx="0" cy="0"/>
          <a:chOff x="0" y="0"/>
          <a:chExt cx="0" cy="0"/>
        </a:xfrm>
      </p:grpSpPr>
      <p:sp>
        <p:nvSpPr>
          <p:cNvPr id="4" name="直角三角形 3"/>
          <p:cNvSpPr/>
          <p:nvPr userDrawn="1"/>
        </p:nvSpPr>
        <p:spPr>
          <a:xfrm flipH="1">
            <a:off x="3183467" y="2391830"/>
            <a:ext cx="8673571" cy="3987150"/>
          </a:xfrm>
          <a:prstGeom prst="rtTriangle">
            <a:avLst/>
          </a:prstGeom>
          <a:solidFill>
            <a:srgbClr val="E7E3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任意多边形 4"/>
          <p:cNvSpPr/>
          <p:nvPr userDrawn="1"/>
        </p:nvSpPr>
        <p:spPr>
          <a:xfrm flipH="1" flipV="1">
            <a:off x="334964" y="1921924"/>
            <a:ext cx="11522075" cy="4457057"/>
          </a:xfrm>
          <a:custGeom>
            <a:avLst/>
            <a:gdLst>
              <a:gd name="connsiteX0" fmla="*/ 11522075 w 11522075"/>
              <a:gd name="connsiteY0" fmla="*/ 4457057 h 4457057"/>
              <a:gd name="connsiteX1" fmla="*/ 0 w 11522075"/>
              <a:gd name="connsiteY1" fmla="*/ 4457057 h 4457057"/>
              <a:gd name="connsiteX2" fmla="*/ 0 w 11522075"/>
              <a:gd name="connsiteY2" fmla="*/ 0 h 4457057"/>
              <a:gd name="connsiteX3" fmla="*/ 3330794 w 11522075"/>
              <a:gd name="connsiteY3" fmla="*/ 0 h 4457057"/>
              <a:gd name="connsiteX4" fmla="*/ 11522075 w 11522075"/>
              <a:gd name="connsiteY4" fmla="*/ 3765447 h 4457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2075" h="4457057">
                <a:moveTo>
                  <a:pt x="11522075" y="4457057"/>
                </a:moveTo>
                <a:lnTo>
                  <a:pt x="0" y="4457057"/>
                </a:lnTo>
                <a:lnTo>
                  <a:pt x="0" y="0"/>
                </a:lnTo>
                <a:lnTo>
                  <a:pt x="3330794" y="0"/>
                </a:lnTo>
                <a:lnTo>
                  <a:pt x="11522075" y="3765447"/>
                </a:lnTo>
                <a:close/>
              </a:path>
            </a:pathLst>
          </a:custGeom>
          <a:pattFill prst="ltDnDiag">
            <a:fgClr>
              <a:schemeClr val="bg1">
                <a:lumMod val="75000"/>
              </a:schemeClr>
            </a:fgClr>
            <a:bgClr>
              <a:srgbClr val="E9E9E9"/>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 name="直接连接符 5"/>
          <p:cNvCxnSpPr/>
          <p:nvPr userDrawn="1"/>
        </p:nvCxnSpPr>
        <p:spPr>
          <a:xfrm>
            <a:off x="6420831" y="1921924"/>
            <a:ext cx="5436207" cy="24989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17969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标题幻灯片">
    <p:bg>
      <p:bgPr>
        <a:pattFill prst="dotGrid">
          <a:fgClr>
            <a:schemeClr val="bg1">
              <a:lumMod val="95000"/>
            </a:schemeClr>
          </a:fgClr>
          <a:bgClr>
            <a:schemeClr val="bg1"/>
          </a:bgClr>
        </a:patt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F6689C3-BB96-4CD2-BA97-7D2177E18A79}"/>
              </a:ext>
            </a:extLst>
          </p:cNvPr>
          <p:cNvPicPr>
            <a:picLocks noChangeAspect="1"/>
          </p:cNvPicPr>
          <p:nvPr userDrawn="1"/>
        </p:nvPicPr>
        <p:blipFill rotWithShape="1">
          <a:blip r:embed="rId2"/>
          <a:srcRect l="17440" t="32816" r="16845" b="32354"/>
          <a:stretch/>
        </p:blipFill>
        <p:spPr>
          <a:xfrm>
            <a:off x="362857" y="5991317"/>
            <a:ext cx="2289113" cy="624115"/>
          </a:xfrm>
          <a:prstGeom prst="rect">
            <a:avLst/>
          </a:prstGeom>
        </p:spPr>
      </p:pic>
    </p:spTree>
    <p:extLst>
      <p:ext uri="{BB962C8B-B14F-4D97-AF65-F5344CB8AC3E}">
        <p14:creationId xmlns:p14="http://schemas.microsoft.com/office/powerpoint/2010/main" val="17602819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6_标题幻灯片">
    <p:bg>
      <p:bgPr>
        <a:pattFill prst="dotGrid">
          <a:fgClr>
            <a:schemeClr val="bg1">
              <a:lumMod val="95000"/>
            </a:schemeClr>
          </a:fgClr>
          <a:bgClr>
            <a:schemeClr val="bg1"/>
          </a:bgClr>
        </a:patt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08040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917054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
        <p:nvSpPr>
          <p:cNvPr id="2" name="文本占位符 7"/>
          <p:cNvSpPr>
            <a:spLocks noGrp="1"/>
          </p:cNvSpPr>
          <p:nvPr>
            <p:ph type="body" sz="quarter" idx="10" hasCustomPrompt="1"/>
          </p:nvPr>
        </p:nvSpPr>
        <p:spPr>
          <a:xfrm>
            <a:off x="659004" y="258233"/>
            <a:ext cx="4868117" cy="529569"/>
          </a:xfrm>
          <a:prstGeom prst="rect">
            <a:avLst/>
          </a:prstGeom>
          <a:ln w="12700" cmpd="sng">
            <a:solidFill>
              <a:schemeClr val="tx1"/>
            </a:solidFill>
          </a:ln>
        </p:spPr>
        <p:txBody>
          <a:bodyPr vert="horz" anchor="ctr"/>
          <a:lstStyle>
            <a:lvl1pPr marL="0" indent="0" algn="l">
              <a:buNone/>
              <a:defRPr sz="2400" b="1"/>
            </a:lvl1pPr>
          </a:lstStyle>
          <a:p>
            <a:pPr lvl="0"/>
            <a:r>
              <a:rPr kumimoji="1" lang="en-US" altLang="zh-CN" dirty="0"/>
              <a:t>CLICK</a:t>
            </a:r>
            <a:r>
              <a:rPr kumimoji="1" lang="zh-CN" altLang="en-US" dirty="0"/>
              <a:t> </a:t>
            </a:r>
            <a:r>
              <a:rPr kumimoji="1" lang="en-US" altLang="zh-CN" dirty="0"/>
              <a:t>HERE</a:t>
            </a:r>
            <a:r>
              <a:rPr kumimoji="1" lang="zh-CN" altLang="en-US" dirty="0"/>
              <a:t> </a:t>
            </a:r>
            <a:r>
              <a:rPr kumimoji="1" lang="en-US" altLang="zh-CN" dirty="0"/>
              <a:t>TO</a:t>
            </a:r>
            <a:r>
              <a:rPr kumimoji="1" lang="zh-CN" altLang="en-US" dirty="0"/>
              <a:t> </a:t>
            </a:r>
            <a:r>
              <a:rPr kumimoji="1" lang="en-US" altLang="zh-CN" dirty="0"/>
              <a:t>ADD</a:t>
            </a:r>
            <a:r>
              <a:rPr kumimoji="1" lang="zh-CN" altLang="en-US" dirty="0"/>
              <a:t> </a:t>
            </a:r>
            <a:r>
              <a:rPr kumimoji="1" lang="en-US" altLang="zh-CN" dirty="0"/>
              <a:t>YOUR</a:t>
            </a:r>
            <a:r>
              <a:rPr kumimoji="1" lang="zh-CN" altLang="en-US" dirty="0"/>
              <a:t> </a:t>
            </a:r>
            <a:r>
              <a:rPr kumimoji="1" lang="en-US" altLang="zh-CN" dirty="0"/>
              <a:t>TITLE</a:t>
            </a:r>
            <a:endParaRPr kumimoji="1" lang="zh-CN" altLang="en-US" dirty="0"/>
          </a:p>
        </p:txBody>
      </p:sp>
      <p:sp>
        <p:nvSpPr>
          <p:cNvPr id="3" name="文本占位符 7"/>
          <p:cNvSpPr>
            <a:spLocks noGrp="1"/>
          </p:cNvSpPr>
          <p:nvPr>
            <p:ph type="body" sz="quarter" idx="13" hasCustomPrompt="1"/>
          </p:nvPr>
        </p:nvSpPr>
        <p:spPr>
          <a:xfrm>
            <a:off x="11386592" y="171547"/>
            <a:ext cx="805408" cy="616255"/>
          </a:xfrm>
          <a:prstGeom prst="rect">
            <a:avLst/>
          </a:prstGeom>
          <a:solidFill>
            <a:schemeClr val="tx1"/>
          </a:solidFill>
        </p:spPr>
        <p:txBody>
          <a:bodyPr vert="horz" anchor="ctr"/>
          <a:lstStyle>
            <a:lvl1pPr marL="0" indent="0" algn="ctr">
              <a:buNone/>
              <a:defRPr sz="2400" b="1">
                <a:solidFill>
                  <a:srgbClr val="FFFFFF"/>
                </a:solidFill>
              </a:defRPr>
            </a:lvl1pPr>
          </a:lstStyle>
          <a:p>
            <a:pPr lvl="0"/>
            <a:r>
              <a:rPr kumimoji="1" lang="en-US" altLang="zh-CN" dirty="0"/>
              <a:t>01</a:t>
            </a:r>
            <a:endParaRPr kumimoji="1" lang="zh-CN" altLang="en-US" dirty="0"/>
          </a:p>
        </p:txBody>
      </p:sp>
      <p:pic>
        <p:nvPicPr>
          <p:cNvPr id="7" name="图片 6">
            <a:extLst>
              <a:ext uri="{FF2B5EF4-FFF2-40B4-BE49-F238E27FC236}">
                <a16:creationId xmlns:a16="http://schemas.microsoft.com/office/drawing/2014/main" id="{AE0EF3CF-830E-44E3-B5FB-504B3F6519EF}"/>
              </a:ext>
            </a:extLst>
          </p:cNvPr>
          <p:cNvPicPr>
            <a:picLocks noChangeAspect="1"/>
          </p:cNvPicPr>
          <p:nvPr userDrawn="1"/>
        </p:nvPicPr>
        <p:blipFill rotWithShape="1">
          <a:blip r:embed="rId2"/>
          <a:srcRect l="17440" t="32816" r="16845" b="32354"/>
          <a:stretch/>
        </p:blipFill>
        <p:spPr>
          <a:xfrm>
            <a:off x="362857" y="5991317"/>
            <a:ext cx="2289113" cy="624115"/>
          </a:xfrm>
          <a:prstGeom prst="rect">
            <a:avLst/>
          </a:prstGeom>
        </p:spPr>
      </p:pic>
    </p:spTree>
    <p:extLst>
      <p:ext uri="{BB962C8B-B14F-4D97-AF65-F5344CB8AC3E}">
        <p14:creationId xmlns:p14="http://schemas.microsoft.com/office/powerpoint/2010/main" val="16326217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BD0B427E-AA70-461F-9A09-521C844C1128}"/>
              </a:ext>
            </a:extLst>
          </p:cNvPr>
          <p:cNvPicPr>
            <a:picLocks noChangeAspect="1"/>
          </p:cNvPicPr>
          <p:nvPr userDrawn="1"/>
        </p:nvPicPr>
        <p:blipFill>
          <a:blip r:embed="rId2"/>
          <a:stretch>
            <a:fillRect/>
          </a:stretch>
        </p:blipFill>
        <p:spPr>
          <a:xfrm>
            <a:off x="0" y="293227"/>
            <a:ext cx="12192000" cy="6271545"/>
          </a:xfrm>
          <a:prstGeom prst="rect">
            <a:avLst/>
          </a:prstGeom>
        </p:spPr>
      </p:pic>
    </p:spTree>
    <p:extLst>
      <p:ext uri="{BB962C8B-B14F-4D97-AF65-F5344CB8AC3E}">
        <p14:creationId xmlns:p14="http://schemas.microsoft.com/office/powerpoint/2010/main" val="1843993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5_标题幻灯片">
    <p:bg>
      <p:bgPr>
        <a:solidFill>
          <a:srgbClr val="E73A1C"/>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581FAEA-ECE3-4784-A29C-6975777587E8}"/>
              </a:ext>
            </a:extLst>
          </p:cNvPr>
          <p:cNvPicPr>
            <a:picLocks noChangeAspect="1"/>
          </p:cNvPicPr>
          <p:nvPr userDrawn="1"/>
        </p:nvPicPr>
        <p:blipFill>
          <a:blip r:embed="rId2"/>
          <a:stretch>
            <a:fillRect/>
          </a:stretch>
        </p:blipFill>
        <p:spPr>
          <a:xfrm>
            <a:off x="0" y="293227"/>
            <a:ext cx="12192000" cy="6271545"/>
          </a:xfrm>
          <a:prstGeom prst="rect">
            <a:avLst/>
          </a:prstGeom>
        </p:spPr>
      </p:pic>
    </p:spTree>
    <p:extLst>
      <p:ext uri="{BB962C8B-B14F-4D97-AF65-F5344CB8AC3E}">
        <p14:creationId xmlns:p14="http://schemas.microsoft.com/office/powerpoint/2010/main" val="1402121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标题幻灯片">
    <p:bg>
      <p:bgPr>
        <a:solidFill>
          <a:srgbClr val="E73A1C"/>
        </a:solidFill>
        <a:effectLst/>
      </p:bgPr>
    </p:bg>
    <p:spTree>
      <p:nvGrpSpPr>
        <p:cNvPr id="1" name=""/>
        <p:cNvGrpSpPr/>
        <p:nvPr/>
      </p:nvGrpSpPr>
      <p:grpSpPr>
        <a:xfrm>
          <a:off x="0" y="0"/>
          <a:ext cx="0" cy="0"/>
          <a:chOff x="0" y="0"/>
          <a:chExt cx="0" cy="0"/>
        </a:xfrm>
      </p:grpSpPr>
      <p:sp>
        <p:nvSpPr>
          <p:cNvPr id="6" name="矩形 5"/>
          <p:cNvSpPr/>
          <p:nvPr userDrawn="1"/>
        </p:nvSpPr>
        <p:spPr>
          <a:xfrm>
            <a:off x="440603" y="709073"/>
            <a:ext cx="1260281" cy="369332"/>
          </a:xfrm>
          <a:prstGeom prst="rect">
            <a:avLst/>
          </a:prstGeom>
        </p:spPr>
        <p:txBody>
          <a:bodyPr wrap="none">
            <a:spAutoFit/>
          </a:bodyPr>
          <a:lstStyle/>
          <a:p>
            <a:pPr defTabSz="609585"/>
            <a:r>
              <a:rPr lang="en-US" altLang="zh-CN" sz="1800" dirty="0">
                <a:solidFill>
                  <a:srgbClr val="FFFFFF"/>
                </a:solidFill>
                <a:latin typeface="Segoe UI Light"/>
                <a:ea typeface="微软雅黑"/>
                <a:cs typeface="Segoe UI Light"/>
              </a:rPr>
              <a:t>Annotation</a:t>
            </a:r>
            <a:endParaRPr lang="zh-CN" altLang="en-US" sz="1800" dirty="0">
              <a:solidFill>
                <a:srgbClr val="FFFFFF"/>
              </a:solidFill>
              <a:latin typeface="Segoe UI Light"/>
              <a:ea typeface="微软雅黑"/>
              <a:cs typeface="Segoe UI Light"/>
            </a:endParaRPr>
          </a:p>
        </p:txBody>
      </p:sp>
      <p:sp>
        <p:nvSpPr>
          <p:cNvPr id="11" name="矩形 10"/>
          <p:cNvSpPr/>
          <p:nvPr userDrawn="1"/>
        </p:nvSpPr>
        <p:spPr>
          <a:xfrm>
            <a:off x="2572589" y="759873"/>
            <a:ext cx="1402001" cy="3425553"/>
          </a:xfrm>
          <a:prstGeom prst="rect">
            <a:avLst/>
          </a:prstGeom>
        </p:spPr>
        <p:txBody>
          <a:bodyPr wrap="square">
            <a:spAutoFit/>
          </a:bodyPr>
          <a:lstStyle/>
          <a:p>
            <a:pPr defTabSz="609585">
              <a:lnSpc>
                <a:spcPct val="130000"/>
              </a:lnSpc>
            </a:pPr>
            <a:r>
              <a:rPr lang="en-US" altLang="zh-CN" sz="1400" dirty="0">
                <a:solidFill>
                  <a:srgbClr val="FFFFFF"/>
                </a:solidFill>
                <a:latin typeface="Segoe UI Light"/>
                <a:ea typeface="微软雅黑"/>
                <a:cs typeface="Segoe UI Light"/>
              </a:rPr>
              <a:t>Font</a:t>
            </a:r>
          </a:p>
          <a:p>
            <a:pPr defTabSz="609585">
              <a:lnSpc>
                <a:spcPct val="130000"/>
              </a:lnSpc>
            </a:pPr>
            <a:endParaRPr lang="en-US" altLang="zh-CN" sz="1400" dirty="0">
              <a:solidFill>
                <a:srgbClr val="FFFFFF"/>
              </a:solidFill>
              <a:latin typeface="Segoe UI Light"/>
              <a:ea typeface="微软雅黑"/>
              <a:cs typeface="Segoe UI Light"/>
            </a:endParaRPr>
          </a:p>
          <a:p>
            <a:pPr defTabSz="609585">
              <a:lnSpc>
                <a:spcPct val="130000"/>
              </a:lnSpc>
            </a:pPr>
            <a:endParaRPr lang="en-US" altLang="zh-CN" sz="1400" dirty="0">
              <a:solidFill>
                <a:srgbClr val="FFFFFF"/>
              </a:solidFill>
              <a:latin typeface="Segoe UI Light"/>
              <a:ea typeface="微软雅黑"/>
              <a:cs typeface="Segoe UI Light"/>
            </a:endParaRPr>
          </a:p>
          <a:p>
            <a:pPr defTabSz="609585">
              <a:lnSpc>
                <a:spcPct val="130000"/>
              </a:lnSpc>
            </a:pPr>
            <a:endParaRPr lang="en-US" altLang="zh-CN" sz="1400" dirty="0">
              <a:solidFill>
                <a:srgbClr val="FFFFFF"/>
              </a:solidFill>
              <a:latin typeface="Segoe UI Light"/>
              <a:ea typeface="微软雅黑"/>
              <a:cs typeface="Segoe UI Light"/>
            </a:endParaRPr>
          </a:p>
          <a:p>
            <a:pPr defTabSz="609585">
              <a:lnSpc>
                <a:spcPct val="130000"/>
              </a:lnSpc>
            </a:pPr>
            <a:endParaRPr lang="en-US" altLang="zh-CN" sz="1400" dirty="0">
              <a:solidFill>
                <a:srgbClr val="FFFFFF"/>
              </a:solidFill>
              <a:latin typeface="Segoe UI Light"/>
              <a:ea typeface="微软雅黑"/>
              <a:cs typeface="Segoe UI Light"/>
            </a:endParaRPr>
          </a:p>
          <a:p>
            <a:pPr defTabSz="609585">
              <a:lnSpc>
                <a:spcPct val="130000"/>
              </a:lnSpc>
            </a:pPr>
            <a:r>
              <a:rPr lang="en-US" altLang="zh-CN" sz="1400" dirty="0">
                <a:solidFill>
                  <a:srgbClr val="FFFFFF"/>
                </a:solidFill>
                <a:latin typeface="Segoe UI Light"/>
                <a:ea typeface="微软雅黑"/>
                <a:cs typeface="Segoe UI Light"/>
              </a:rPr>
              <a:t>Row spacing</a:t>
            </a:r>
          </a:p>
          <a:p>
            <a:pPr defTabSz="609585">
              <a:lnSpc>
                <a:spcPct val="130000"/>
              </a:lnSpc>
            </a:pPr>
            <a:endParaRPr lang="en-US" altLang="zh-CN" sz="1400" dirty="0">
              <a:solidFill>
                <a:srgbClr val="FFFFFF"/>
              </a:solidFill>
              <a:latin typeface="Segoe UI Light"/>
              <a:ea typeface="微软雅黑"/>
              <a:cs typeface="Segoe UI Light"/>
            </a:endParaRPr>
          </a:p>
          <a:p>
            <a:pPr defTabSz="609585">
              <a:lnSpc>
                <a:spcPct val="130000"/>
              </a:lnSpc>
            </a:pPr>
            <a:endParaRPr lang="en-US" altLang="zh-CN" sz="1400" dirty="0">
              <a:solidFill>
                <a:srgbClr val="FFFFFF"/>
              </a:solidFill>
              <a:latin typeface="Segoe UI Light"/>
              <a:ea typeface="微软雅黑"/>
              <a:cs typeface="Segoe UI Light"/>
            </a:endParaRPr>
          </a:p>
          <a:p>
            <a:pPr defTabSz="609585">
              <a:lnSpc>
                <a:spcPct val="130000"/>
              </a:lnSpc>
            </a:pPr>
            <a:r>
              <a:rPr lang="en-US" altLang="zh-CN" sz="1400" dirty="0">
                <a:solidFill>
                  <a:srgbClr val="FFFFFF"/>
                </a:solidFill>
                <a:latin typeface="Segoe UI Light"/>
                <a:ea typeface="微软雅黑"/>
                <a:cs typeface="Segoe UI Light"/>
              </a:rPr>
              <a:t>Background</a:t>
            </a:r>
            <a:endParaRPr lang="zh-CN" altLang="en-US" sz="1400" dirty="0">
              <a:solidFill>
                <a:srgbClr val="FFFFFF"/>
              </a:solidFill>
              <a:latin typeface="Segoe UI Light"/>
              <a:ea typeface="微软雅黑"/>
              <a:cs typeface="Segoe UI Light"/>
            </a:endParaRPr>
          </a:p>
          <a:p>
            <a:pPr defTabSz="609585">
              <a:lnSpc>
                <a:spcPct val="130000"/>
              </a:lnSpc>
            </a:pPr>
            <a:endParaRPr lang="zh-CN" altLang="en-US" sz="1400" dirty="0">
              <a:solidFill>
                <a:srgbClr val="FFFFFF"/>
              </a:solidFill>
              <a:latin typeface="Segoe UI Light"/>
              <a:ea typeface="微软雅黑"/>
              <a:cs typeface="Segoe UI Light"/>
            </a:endParaRPr>
          </a:p>
          <a:p>
            <a:pPr defTabSz="609585">
              <a:lnSpc>
                <a:spcPct val="130000"/>
              </a:lnSpc>
            </a:pPr>
            <a:endParaRPr lang="zh-CN" altLang="en-US" sz="1400" dirty="0">
              <a:solidFill>
                <a:srgbClr val="FFFFFF"/>
              </a:solidFill>
              <a:latin typeface="Segoe UI Light"/>
              <a:ea typeface="微软雅黑"/>
              <a:cs typeface="Segoe UI Light"/>
            </a:endParaRPr>
          </a:p>
          <a:p>
            <a:pPr defTabSz="609585">
              <a:lnSpc>
                <a:spcPct val="130000"/>
              </a:lnSpc>
            </a:pPr>
            <a:r>
              <a:rPr lang="en-US" altLang="zh-CN" sz="1400" dirty="0">
                <a:solidFill>
                  <a:srgbClr val="FFFFFF"/>
                </a:solidFill>
                <a:latin typeface="Segoe UI Light"/>
                <a:ea typeface="微软雅黑"/>
                <a:cs typeface="Segoe UI Light"/>
              </a:rPr>
              <a:t>Claim</a:t>
            </a:r>
          </a:p>
        </p:txBody>
      </p:sp>
      <p:sp>
        <p:nvSpPr>
          <p:cNvPr id="12" name="矩形 11"/>
          <p:cNvSpPr/>
          <p:nvPr userDrawn="1"/>
        </p:nvSpPr>
        <p:spPr>
          <a:xfrm>
            <a:off x="4153010" y="759873"/>
            <a:ext cx="7074345" cy="4239879"/>
          </a:xfrm>
          <a:prstGeom prst="rect">
            <a:avLst/>
          </a:prstGeom>
        </p:spPr>
        <p:txBody>
          <a:bodyPr wrap="square">
            <a:spAutoFit/>
          </a:bodyPr>
          <a:lstStyle/>
          <a:p>
            <a:pPr>
              <a:lnSpc>
                <a:spcPct val="130000"/>
              </a:lnSpc>
            </a:pPr>
            <a:r>
              <a:rPr lang="en-US" altLang="zh-CN" sz="1400" dirty="0">
                <a:solidFill>
                  <a:srgbClr val="FFFFFF"/>
                </a:solidFill>
                <a:latin typeface="Segoe UI Light"/>
                <a:ea typeface="微软雅黑"/>
                <a:cs typeface="Segoe UI Light"/>
              </a:rPr>
              <a:t>English</a:t>
            </a:r>
            <a:r>
              <a:rPr lang="zh-CN" altLang="en-US" sz="1400" dirty="0">
                <a:solidFill>
                  <a:srgbClr val="FFFFFF"/>
                </a:solidFill>
                <a:latin typeface="Segoe UI Light"/>
                <a:ea typeface="微软雅黑"/>
                <a:cs typeface="Segoe UI Light"/>
              </a:rPr>
              <a:t> </a:t>
            </a:r>
            <a:r>
              <a:rPr lang="en-US" altLang="zh-CN" sz="1400" dirty="0">
                <a:solidFill>
                  <a:srgbClr val="FFFFFF"/>
                </a:solidFill>
                <a:latin typeface="Segoe UI Light"/>
                <a:cs typeface="Segoe UI Light"/>
              </a:rPr>
              <a:t>Century Gothic</a:t>
            </a:r>
          </a:p>
          <a:p>
            <a:pPr defTabSz="609585">
              <a:lnSpc>
                <a:spcPct val="130000"/>
              </a:lnSpc>
            </a:pPr>
            <a:endParaRPr lang="en-US" altLang="zh-CN" sz="1400" dirty="0">
              <a:solidFill>
                <a:srgbClr val="FFFFFF"/>
              </a:solidFill>
              <a:latin typeface="Segoe UI Light"/>
              <a:ea typeface="微软雅黑"/>
              <a:cs typeface="Segoe UI Light"/>
            </a:endParaRPr>
          </a:p>
          <a:p>
            <a:pPr defTabSz="609585">
              <a:lnSpc>
                <a:spcPct val="130000"/>
              </a:lnSpc>
            </a:pPr>
            <a:r>
              <a:rPr lang="zh-CN" altLang="en-US" sz="1400" dirty="0">
                <a:solidFill>
                  <a:srgbClr val="FFFFFF"/>
                </a:solidFill>
                <a:latin typeface="Segoe UI Light"/>
                <a:ea typeface="微软雅黑"/>
                <a:cs typeface="Segoe UI Light"/>
              </a:rPr>
              <a:t>中文 微软雅黑</a:t>
            </a:r>
            <a:endParaRPr lang="en-US" altLang="zh-CN" sz="1400" dirty="0">
              <a:solidFill>
                <a:srgbClr val="FFFFFF"/>
              </a:solidFill>
              <a:latin typeface="Segoe UI Light"/>
              <a:ea typeface="微软雅黑"/>
              <a:cs typeface="Segoe UI Light"/>
            </a:endParaRPr>
          </a:p>
          <a:p>
            <a:pPr defTabSz="609585">
              <a:lnSpc>
                <a:spcPct val="130000"/>
              </a:lnSpc>
            </a:pPr>
            <a:endParaRPr lang="en-US" altLang="zh-CN" sz="1400" dirty="0">
              <a:solidFill>
                <a:srgbClr val="FFFFFF"/>
              </a:solidFill>
              <a:latin typeface="Segoe UI Light"/>
              <a:ea typeface="微软雅黑"/>
              <a:cs typeface="Segoe UI Light"/>
            </a:endParaRPr>
          </a:p>
          <a:p>
            <a:pPr defTabSz="609585">
              <a:lnSpc>
                <a:spcPct val="130000"/>
              </a:lnSpc>
            </a:pPr>
            <a:endParaRPr lang="en-US" altLang="zh-CN" sz="1400" dirty="0">
              <a:solidFill>
                <a:srgbClr val="FFFFFF"/>
              </a:solidFill>
              <a:latin typeface="Segoe UI Light"/>
              <a:ea typeface="微软雅黑"/>
              <a:cs typeface="Segoe UI Light"/>
            </a:endParaRPr>
          </a:p>
          <a:p>
            <a:pPr defTabSz="609585">
              <a:lnSpc>
                <a:spcPct val="130000"/>
              </a:lnSpc>
            </a:pPr>
            <a:r>
              <a:rPr lang="en-US" altLang="zh-CN" sz="1400" dirty="0">
                <a:solidFill>
                  <a:srgbClr val="FFFFFF"/>
                </a:solidFill>
                <a:latin typeface="Segoe UI Light"/>
                <a:ea typeface="微软雅黑"/>
                <a:cs typeface="Segoe UI Light"/>
              </a:rPr>
              <a:t>1.3</a:t>
            </a:r>
          </a:p>
          <a:p>
            <a:pPr defTabSz="609585">
              <a:lnSpc>
                <a:spcPct val="130000"/>
              </a:lnSpc>
            </a:pPr>
            <a:endParaRPr lang="en-US" altLang="zh-CN" sz="1400" dirty="0">
              <a:solidFill>
                <a:srgbClr val="FFFFFF"/>
              </a:solidFill>
              <a:latin typeface="Segoe UI Light"/>
              <a:ea typeface="微软雅黑"/>
              <a:cs typeface="Segoe UI Light"/>
            </a:endParaRPr>
          </a:p>
          <a:p>
            <a:pPr defTabSz="609585">
              <a:lnSpc>
                <a:spcPct val="130000"/>
              </a:lnSpc>
            </a:pPr>
            <a:endParaRPr lang="en-US" altLang="zh-CN" sz="1400" dirty="0">
              <a:solidFill>
                <a:srgbClr val="FFFFFF"/>
              </a:solidFill>
              <a:latin typeface="Segoe UI Light"/>
              <a:ea typeface="微软雅黑"/>
              <a:cs typeface="Segoe UI Light"/>
            </a:endParaRPr>
          </a:p>
          <a:p>
            <a:pPr defTabSz="609585">
              <a:lnSpc>
                <a:spcPct val="130000"/>
              </a:lnSpc>
            </a:pPr>
            <a:r>
              <a:rPr lang="en-US" altLang="zh-CN" sz="1400" dirty="0" err="1">
                <a:solidFill>
                  <a:srgbClr val="FFFFFF"/>
                </a:solidFill>
                <a:latin typeface="Segoe UI Light"/>
                <a:ea typeface="微软雅黑"/>
                <a:cs typeface="Segoe UI Light"/>
              </a:rPr>
              <a:t>cn.bing.com</a:t>
            </a:r>
            <a:endParaRPr lang="zh-CN" altLang="en-US" sz="1400" dirty="0">
              <a:solidFill>
                <a:srgbClr val="FFFFFF"/>
              </a:solidFill>
              <a:latin typeface="Segoe UI Light"/>
              <a:ea typeface="微软雅黑"/>
              <a:cs typeface="Segoe UI Light"/>
            </a:endParaRPr>
          </a:p>
          <a:p>
            <a:pPr defTabSz="609585">
              <a:lnSpc>
                <a:spcPct val="130000"/>
              </a:lnSpc>
            </a:pPr>
            <a:endParaRPr lang="zh-CN" altLang="en-US" sz="1400" dirty="0">
              <a:solidFill>
                <a:srgbClr val="FFFFFF"/>
              </a:solidFill>
              <a:latin typeface="Segoe UI Light"/>
              <a:ea typeface="微软雅黑"/>
              <a:cs typeface="Segoe UI Light"/>
            </a:endParaRPr>
          </a:p>
          <a:p>
            <a:pPr defTabSz="609585">
              <a:lnSpc>
                <a:spcPct val="130000"/>
              </a:lnSpc>
            </a:pPr>
            <a:endParaRPr lang="zh-CN" altLang="en-US" sz="1400" dirty="0">
              <a:solidFill>
                <a:srgbClr val="FFFFFF"/>
              </a:solidFill>
              <a:latin typeface="Segoe UI Light"/>
              <a:ea typeface="微软雅黑"/>
              <a:cs typeface="Segoe UI Light"/>
            </a:endParaRPr>
          </a:p>
          <a:p>
            <a:pPr marL="0" marR="0" lvl="0" indent="0" algn="l" defTabSz="609585" rtl="0" eaLnBrk="1" fontAlgn="auto" latinLnBrk="0" hangingPunct="1">
              <a:lnSpc>
                <a:spcPct val="130000"/>
              </a:lnSpc>
              <a:spcBef>
                <a:spcPts val="0"/>
              </a:spcBef>
              <a:spcAft>
                <a:spcPts val="0"/>
              </a:spcAft>
              <a:buClrTx/>
              <a:buSzTx/>
              <a:buFontTx/>
              <a:buNone/>
              <a:tabLst/>
              <a:defRPr/>
            </a:pPr>
            <a:r>
              <a:rPr kumimoji="0" lang="zh-CN" altLang="en-US" sz="1333" b="0" i="0" u="none" strike="noStrike" kern="1200" cap="none" spc="0" normalizeH="0" baseline="0" noProof="0" dirty="0">
                <a:ln>
                  <a:noFill/>
                </a:ln>
                <a:solidFill>
                  <a:prstClr val="white"/>
                </a:solidFill>
                <a:effectLst/>
                <a:uLnTx/>
                <a:uFillTx/>
                <a:latin typeface="Century Gothic"/>
                <a:ea typeface="微软雅黑" charset="0"/>
                <a:cs typeface="+mn-cs"/>
              </a:rPr>
              <a:t>本网站所提供的任何信息内容（包括但不限于 </a:t>
            </a:r>
            <a:r>
              <a:rPr kumimoji="0" lang="en-US" altLang="zh-CN" sz="1333" b="0" i="0" u="none" strike="noStrike" kern="1200" cap="none" spc="0" normalizeH="0" baseline="0" noProof="0" dirty="0">
                <a:ln>
                  <a:noFill/>
                </a:ln>
                <a:solidFill>
                  <a:prstClr val="white"/>
                </a:solidFill>
                <a:effectLst/>
                <a:uLnTx/>
                <a:uFillTx/>
                <a:latin typeface="Segoe UI Light" charset="0"/>
                <a:ea typeface="Segoe UI Light" charset="0"/>
                <a:cs typeface="Segoe UI Light" charset="0"/>
              </a:rPr>
              <a:t>PPT</a:t>
            </a:r>
            <a:r>
              <a:rPr kumimoji="0" lang="zh-CN" altLang="en-US" sz="1333" b="0" i="0" u="none" strike="noStrike" kern="1200" cap="none" spc="0" normalizeH="0" baseline="0" noProof="0" dirty="0">
                <a:ln>
                  <a:noFill/>
                </a:ln>
                <a:solidFill>
                  <a:prstClr val="white"/>
                </a:solidFill>
                <a:effectLst/>
                <a:uLnTx/>
                <a:uFillTx/>
                <a:latin typeface="Segoe UI Light" charset="0"/>
                <a:ea typeface="Segoe UI Light" charset="0"/>
                <a:cs typeface="Segoe UI Light" charset="0"/>
              </a:rPr>
              <a:t> </a:t>
            </a:r>
            <a:r>
              <a:rPr kumimoji="0" lang="zh-CN" altLang="en-US" sz="1333" b="0" i="0" u="none" strike="noStrike" kern="1200" cap="none" spc="0" normalizeH="0" baseline="0" noProof="0" dirty="0">
                <a:ln>
                  <a:noFill/>
                </a:ln>
                <a:solidFill>
                  <a:prstClr val="white"/>
                </a:solidFill>
                <a:effectLst/>
                <a:uLnTx/>
                <a:uFillTx/>
                <a:latin typeface="Century Gothic"/>
                <a:ea typeface="微软雅黑" charset="0"/>
                <a:cs typeface="+mn-cs"/>
              </a:rPr>
              <a:t>模板、</a:t>
            </a:r>
            <a:r>
              <a:rPr kumimoji="0" lang="en-US" altLang="zh-CN" sz="1333" b="0" i="0" u="none" strike="noStrike" kern="1200" cap="none" spc="0" normalizeH="0" baseline="0" noProof="0" dirty="0">
                <a:ln>
                  <a:noFill/>
                </a:ln>
                <a:solidFill>
                  <a:prstClr val="white"/>
                </a:solidFill>
                <a:effectLst/>
                <a:uLnTx/>
                <a:uFillTx/>
                <a:latin typeface="Segoe UI Light" charset="0"/>
                <a:ea typeface="Segoe UI Light" charset="0"/>
                <a:cs typeface="Segoe UI Light" charset="0"/>
              </a:rPr>
              <a:t>Word</a:t>
            </a:r>
            <a:r>
              <a:rPr kumimoji="0" lang="zh-CN" altLang="en-US" sz="1333" b="0" i="0" u="none" strike="noStrike" kern="1200" cap="none" spc="0" normalizeH="0" baseline="0" noProof="0" dirty="0">
                <a:ln>
                  <a:noFill/>
                </a:ln>
                <a:solidFill>
                  <a:prstClr val="white"/>
                </a:solidFill>
                <a:effectLst/>
                <a:uLnTx/>
                <a:uFillTx/>
                <a:latin typeface="Segoe UI Light" charset="0"/>
                <a:ea typeface="Segoe UI Light" charset="0"/>
                <a:cs typeface="Segoe UI Light" charset="0"/>
              </a:rPr>
              <a:t> </a:t>
            </a:r>
            <a:r>
              <a:rPr kumimoji="0" lang="zh-CN" altLang="en-US" sz="1333" b="0" i="0" u="none" strike="noStrike" kern="1200" cap="none" spc="0" normalizeH="0" baseline="0" noProof="0" dirty="0">
                <a:ln>
                  <a:noFill/>
                </a:ln>
                <a:solidFill>
                  <a:prstClr val="white"/>
                </a:solidFill>
                <a:effectLst/>
                <a:uLnTx/>
                <a:uFillTx/>
                <a:latin typeface="Century Gothic"/>
                <a:ea typeface="微软雅黑" charset="0"/>
                <a:cs typeface="+mn-cs"/>
              </a:rPr>
              <a:t>文档、</a:t>
            </a:r>
            <a:r>
              <a:rPr kumimoji="0" lang="en-US" altLang="zh-CN" sz="1333" b="0" i="0" u="none" strike="noStrike" kern="1200" cap="none" spc="0" normalizeH="0" baseline="0" noProof="0" dirty="0">
                <a:ln>
                  <a:noFill/>
                </a:ln>
                <a:solidFill>
                  <a:prstClr val="white"/>
                </a:solidFill>
                <a:effectLst/>
                <a:uLnTx/>
                <a:uFillTx/>
                <a:latin typeface="Segoe UI Light" charset="0"/>
                <a:ea typeface="Segoe UI Light" charset="0"/>
                <a:cs typeface="Segoe UI Light" charset="0"/>
              </a:rPr>
              <a:t>Excel</a:t>
            </a:r>
            <a:r>
              <a:rPr kumimoji="0" lang="zh-CN" altLang="en-US" sz="1333" b="0" i="0" u="none" strike="noStrike" kern="1200" cap="none" spc="0" normalizeH="0" baseline="0" noProof="0" dirty="0">
                <a:ln>
                  <a:noFill/>
                </a:ln>
                <a:solidFill>
                  <a:prstClr val="white"/>
                </a:solidFill>
                <a:effectLst/>
                <a:uLnTx/>
                <a:uFillTx/>
                <a:latin typeface="Segoe UI Light" charset="0"/>
                <a:ea typeface="Segoe UI Light" charset="0"/>
                <a:cs typeface="Segoe UI Light" charset="0"/>
              </a:rPr>
              <a:t> </a:t>
            </a:r>
            <a:r>
              <a:rPr kumimoji="0" lang="zh-CN" altLang="en-US" sz="1333" b="0" i="0" u="none" strike="noStrike" kern="1200" cap="none" spc="0" normalizeH="0" baseline="0" noProof="0" dirty="0">
                <a:ln>
                  <a:noFill/>
                </a:ln>
                <a:solidFill>
                  <a:prstClr val="white"/>
                </a:solidFill>
                <a:effectLst/>
                <a:uLnTx/>
                <a:uFillTx/>
                <a:latin typeface="Century Gothic"/>
                <a:ea typeface="微软雅黑" charset="0"/>
                <a:cs typeface="+mn-cs"/>
              </a:rPr>
              <a:t>图表、图片素材等）均受</a:t>
            </a:r>
            <a:r>
              <a:rPr kumimoji="0" lang="en-US" altLang="zh-CN" sz="1333" b="0" i="0" u="none" strike="noStrike" kern="1200" cap="none" spc="0" normalizeH="0" baseline="0" noProof="0" dirty="0">
                <a:ln>
                  <a:noFill/>
                </a:ln>
                <a:solidFill>
                  <a:prstClr val="white"/>
                </a:solidFill>
                <a:effectLst/>
                <a:uLnTx/>
                <a:uFillTx/>
                <a:latin typeface="Century Gothic"/>
                <a:ea typeface="微软雅黑" charset="0"/>
                <a:cs typeface="+mn-cs"/>
              </a:rPr>
              <a:t>《</a:t>
            </a:r>
            <a:r>
              <a:rPr kumimoji="0" lang="zh-CN" altLang="en-US" sz="1333" b="0" i="0" u="none" strike="noStrike" kern="1200" cap="none" spc="0" normalizeH="0" baseline="0" noProof="0" dirty="0">
                <a:ln>
                  <a:noFill/>
                </a:ln>
                <a:solidFill>
                  <a:prstClr val="white"/>
                </a:solidFill>
                <a:effectLst/>
                <a:uLnTx/>
                <a:uFillTx/>
                <a:latin typeface="Century Gothic"/>
                <a:ea typeface="微软雅黑" charset="0"/>
                <a:cs typeface="+mn-cs"/>
              </a:rPr>
              <a:t>中华人民共和国著作权法</a:t>
            </a:r>
            <a:r>
              <a:rPr kumimoji="0" lang="en-US" altLang="zh-CN" sz="1333" b="0" i="0" u="none" strike="noStrike" kern="1200" cap="none" spc="0" normalizeH="0" baseline="0" noProof="0" dirty="0">
                <a:ln>
                  <a:noFill/>
                </a:ln>
                <a:solidFill>
                  <a:prstClr val="white"/>
                </a:solidFill>
                <a:effectLst/>
                <a:uLnTx/>
                <a:uFillTx/>
                <a:latin typeface="Century Gothic"/>
                <a:ea typeface="微软雅黑" charset="0"/>
                <a:cs typeface="+mn-cs"/>
              </a:rPr>
              <a:t>》</a:t>
            </a:r>
            <a:r>
              <a:rPr kumimoji="0" lang="zh-CN" altLang="en-US" sz="1333" b="0" i="0" u="none" strike="noStrike" kern="1200" cap="none" spc="0" normalizeH="0" baseline="0" noProof="0" dirty="0">
                <a:ln>
                  <a:noFill/>
                </a:ln>
                <a:solidFill>
                  <a:prstClr val="white"/>
                </a:solidFill>
                <a:effectLst/>
                <a:uLnTx/>
                <a:uFillTx/>
                <a:latin typeface="Century Gothic"/>
                <a:ea typeface="微软雅黑" charset="0"/>
                <a:cs typeface="+mn-cs"/>
              </a:rPr>
              <a:t>、</a:t>
            </a:r>
            <a:r>
              <a:rPr kumimoji="0" lang="en-US" altLang="zh-CN" sz="1333" b="0" i="0" u="none" strike="noStrike" kern="1200" cap="none" spc="0" normalizeH="0" baseline="0" noProof="0" dirty="0">
                <a:ln>
                  <a:noFill/>
                </a:ln>
                <a:solidFill>
                  <a:prstClr val="white"/>
                </a:solidFill>
                <a:effectLst/>
                <a:uLnTx/>
                <a:uFillTx/>
                <a:latin typeface="Century Gothic"/>
                <a:ea typeface="微软雅黑" charset="0"/>
                <a:cs typeface="+mn-cs"/>
              </a:rPr>
              <a:t>《</a:t>
            </a:r>
            <a:r>
              <a:rPr kumimoji="0" lang="zh-CN" altLang="en-US" sz="1333" b="0" i="0" u="none" strike="noStrike" kern="1200" cap="none" spc="0" normalizeH="0" baseline="0" noProof="0" dirty="0">
                <a:ln>
                  <a:noFill/>
                </a:ln>
                <a:solidFill>
                  <a:prstClr val="white"/>
                </a:solidFill>
                <a:effectLst/>
                <a:uLnTx/>
                <a:uFillTx/>
                <a:latin typeface="Century Gothic"/>
                <a:ea typeface="微软雅黑" charset="0"/>
                <a:cs typeface="+mn-cs"/>
              </a:rPr>
              <a:t>信息网络传播权保护条例</a:t>
            </a:r>
            <a:r>
              <a:rPr kumimoji="0" lang="en-US" altLang="zh-CN" sz="1333" b="0" i="0" u="none" strike="noStrike" kern="1200" cap="none" spc="0" normalizeH="0" baseline="0" noProof="0" dirty="0">
                <a:ln>
                  <a:noFill/>
                </a:ln>
                <a:solidFill>
                  <a:prstClr val="white"/>
                </a:solidFill>
                <a:effectLst/>
                <a:uLnTx/>
                <a:uFillTx/>
                <a:latin typeface="Century Gothic"/>
                <a:ea typeface="微软雅黑" charset="0"/>
                <a:cs typeface="+mn-cs"/>
              </a:rPr>
              <a:t>》</a:t>
            </a:r>
            <a:r>
              <a:rPr kumimoji="0" lang="zh-CN" altLang="en-US" sz="1333" b="0" i="0" u="none" strike="noStrike" kern="1200" cap="none" spc="0" normalizeH="0" baseline="0" noProof="0" dirty="0">
                <a:ln>
                  <a:noFill/>
                </a:ln>
                <a:solidFill>
                  <a:prstClr val="white"/>
                </a:solidFill>
                <a:effectLst/>
                <a:uLnTx/>
                <a:uFillTx/>
                <a:latin typeface="Century Gothic"/>
                <a:ea typeface="微软雅黑" charset="0"/>
                <a:cs typeface="+mn-cs"/>
              </a:rPr>
              <a:t>及其他适用的法律法规的保护，未经权利人书面明确授权，信息内容的任何部分</a:t>
            </a:r>
            <a:r>
              <a:rPr kumimoji="0" lang="en-US" altLang="zh-CN" sz="1333" b="0" i="0" u="none" strike="noStrike" kern="1200" cap="none" spc="0" normalizeH="0" baseline="0" noProof="0" dirty="0">
                <a:ln>
                  <a:noFill/>
                </a:ln>
                <a:solidFill>
                  <a:prstClr val="white"/>
                </a:solidFill>
                <a:effectLst/>
                <a:uLnTx/>
                <a:uFillTx/>
                <a:latin typeface="Century Gothic"/>
                <a:ea typeface="微软雅黑" charset="0"/>
                <a:cs typeface="+mn-cs"/>
              </a:rPr>
              <a:t>(</a:t>
            </a:r>
            <a:r>
              <a:rPr kumimoji="0" lang="zh-CN" altLang="en-US" sz="1333" b="0" i="0" u="none" strike="noStrike" kern="1200" cap="none" spc="0" normalizeH="0" baseline="0" noProof="0" dirty="0">
                <a:ln>
                  <a:noFill/>
                </a:ln>
                <a:solidFill>
                  <a:prstClr val="white"/>
                </a:solidFill>
                <a:effectLst/>
                <a:uLnTx/>
                <a:uFillTx/>
                <a:latin typeface="Century Gothic"/>
                <a:ea typeface="微软雅黑" charset="0"/>
                <a:cs typeface="+mn-cs"/>
              </a:rPr>
              <a:t>包括图片或图表</a:t>
            </a:r>
            <a:r>
              <a:rPr kumimoji="0" lang="en-US" altLang="zh-CN" sz="1333" b="0" i="0" u="none" strike="noStrike" kern="1200" cap="none" spc="0" normalizeH="0" baseline="0" noProof="0" dirty="0">
                <a:ln>
                  <a:noFill/>
                </a:ln>
                <a:solidFill>
                  <a:prstClr val="white"/>
                </a:solidFill>
                <a:effectLst/>
                <a:uLnTx/>
                <a:uFillTx/>
                <a:latin typeface="Century Gothic"/>
                <a:ea typeface="微软雅黑" charset="0"/>
                <a:cs typeface="+mn-cs"/>
              </a:rPr>
              <a:t>)</a:t>
            </a:r>
            <a:r>
              <a:rPr kumimoji="0" lang="zh-CN" altLang="en-US" sz="1333" b="0" i="0" u="none" strike="noStrike" kern="1200" cap="none" spc="0" normalizeH="0" baseline="0" noProof="0" dirty="0">
                <a:ln>
                  <a:noFill/>
                </a:ln>
                <a:solidFill>
                  <a:prstClr val="white"/>
                </a:solidFill>
                <a:effectLst/>
                <a:uLnTx/>
                <a:uFillTx/>
                <a:latin typeface="Century Gothic"/>
                <a:ea typeface="微软雅黑" charset="0"/>
                <a:cs typeface="+mn-cs"/>
              </a:rPr>
              <a:t>不得被全部或部分的复制、传播、销售，否则将承担法律责任。</a:t>
            </a:r>
          </a:p>
        </p:txBody>
      </p:sp>
      <p:pic>
        <p:nvPicPr>
          <p:cNvPr id="7" name="图片 6">
            <a:extLst>
              <a:ext uri="{FF2B5EF4-FFF2-40B4-BE49-F238E27FC236}">
                <a16:creationId xmlns:a16="http://schemas.microsoft.com/office/drawing/2014/main" id="{3AE84734-6C19-450A-863D-4FB778951944}"/>
              </a:ext>
            </a:extLst>
          </p:cNvPr>
          <p:cNvPicPr>
            <a:picLocks noChangeAspect="1"/>
          </p:cNvPicPr>
          <p:nvPr userDrawn="1"/>
        </p:nvPicPr>
        <p:blipFill rotWithShape="1">
          <a:blip r:embed="rId2"/>
          <a:srcRect l="16648" t="32106" r="16648" b="32106"/>
          <a:stretch/>
        </p:blipFill>
        <p:spPr>
          <a:xfrm>
            <a:off x="365211" y="5971309"/>
            <a:ext cx="2071520" cy="571697"/>
          </a:xfrm>
          <a:prstGeom prst="rect">
            <a:avLst/>
          </a:prstGeom>
        </p:spPr>
      </p:pic>
    </p:spTree>
    <p:extLst>
      <p:ext uri="{BB962C8B-B14F-4D97-AF65-F5344CB8AC3E}">
        <p14:creationId xmlns:p14="http://schemas.microsoft.com/office/powerpoint/2010/main" val="14339258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8_标题幻灯片">
    <p:bg>
      <p:bgPr>
        <a:solidFill>
          <a:schemeClr val="bg1">
            <a:lumMod val="95000"/>
          </a:schemeClr>
        </a:solidFill>
        <a:effectLst/>
      </p:bgPr>
    </p:bg>
    <p:spTree>
      <p:nvGrpSpPr>
        <p:cNvPr id="1" name=""/>
        <p:cNvGrpSpPr/>
        <p:nvPr/>
      </p:nvGrpSpPr>
      <p:grpSpPr>
        <a:xfrm>
          <a:off x="0" y="0"/>
          <a:ext cx="0" cy="0"/>
          <a:chOff x="0" y="0"/>
          <a:chExt cx="0" cy="0"/>
        </a:xfrm>
      </p:grpSpPr>
      <p:sp>
        <p:nvSpPr>
          <p:cNvPr id="4" name="直角三角形 3"/>
          <p:cNvSpPr/>
          <p:nvPr userDrawn="1"/>
        </p:nvSpPr>
        <p:spPr>
          <a:xfrm flipH="1">
            <a:off x="3183467" y="2391830"/>
            <a:ext cx="8673571" cy="3987150"/>
          </a:xfrm>
          <a:prstGeom prst="rtTriangle">
            <a:avLst/>
          </a:prstGeom>
          <a:solidFill>
            <a:srgbClr val="E7E3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任意多边形 4"/>
          <p:cNvSpPr/>
          <p:nvPr userDrawn="1"/>
        </p:nvSpPr>
        <p:spPr>
          <a:xfrm flipH="1" flipV="1">
            <a:off x="669925" y="-2517997"/>
            <a:ext cx="11522075" cy="4457057"/>
          </a:xfrm>
          <a:custGeom>
            <a:avLst/>
            <a:gdLst>
              <a:gd name="connsiteX0" fmla="*/ 11522075 w 11522075"/>
              <a:gd name="connsiteY0" fmla="*/ 4457057 h 4457057"/>
              <a:gd name="connsiteX1" fmla="*/ 0 w 11522075"/>
              <a:gd name="connsiteY1" fmla="*/ 4457057 h 4457057"/>
              <a:gd name="connsiteX2" fmla="*/ 0 w 11522075"/>
              <a:gd name="connsiteY2" fmla="*/ 0 h 4457057"/>
              <a:gd name="connsiteX3" fmla="*/ 3330794 w 11522075"/>
              <a:gd name="connsiteY3" fmla="*/ 0 h 4457057"/>
              <a:gd name="connsiteX4" fmla="*/ 11522075 w 11522075"/>
              <a:gd name="connsiteY4" fmla="*/ 3765447 h 4457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2075" h="4457057">
                <a:moveTo>
                  <a:pt x="11522075" y="4457057"/>
                </a:moveTo>
                <a:lnTo>
                  <a:pt x="0" y="4457057"/>
                </a:lnTo>
                <a:lnTo>
                  <a:pt x="0" y="0"/>
                </a:lnTo>
                <a:lnTo>
                  <a:pt x="3330794" y="0"/>
                </a:lnTo>
                <a:lnTo>
                  <a:pt x="11522075" y="3765447"/>
                </a:lnTo>
                <a:close/>
              </a:path>
            </a:pathLst>
          </a:custGeom>
          <a:pattFill prst="ltDnDiag">
            <a:fgClr>
              <a:schemeClr val="bg1">
                <a:lumMod val="75000"/>
              </a:schemeClr>
            </a:fgClr>
            <a:bgClr>
              <a:srgbClr val="E9E9E9"/>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 name="组合 5">
            <a:extLst>
              <a:ext uri="{FF2B5EF4-FFF2-40B4-BE49-F238E27FC236}">
                <a16:creationId xmlns:a16="http://schemas.microsoft.com/office/drawing/2014/main" id="{14B241D2-DFA1-4AD4-8A65-DA321D30EDF4}"/>
              </a:ext>
            </a:extLst>
          </p:cNvPr>
          <p:cNvGrpSpPr/>
          <p:nvPr userDrawn="1"/>
        </p:nvGrpSpPr>
        <p:grpSpPr>
          <a:xfrm>
            <a:off x="-6509241" y="1394273"/>
            <a:ext cx="10959321" cy="10072226"/>
            <a:chOff x="3591196" y="943398"/>
            <a:chExt cx="4930504" cy="4937694"/>
          </a:xfrm>
        </p:grpSpPr>
        <p:sp>
          <p:nvSpPr>
            <p:cNvPr id="7" name="椭圆 6">
              <a:extLst>
                <a:ext uri="{FF2B5EF4-FFF2-40B4-BE49-F238E27FC236}">
                  <a16:creationId xmlns:a16="http://schemas.microsoft.com/office/drawing/2014/main" id="{0B0B90B8-EF29-4042-BE94-9866B81AD612}"/>
                </a:ext>
              </a:extLst>
            </p:cNvPr>
            <p:cNvSpPr/>
            <p:nvPr/>
          </p:nvSpPr>
          <p:spPr>
            <a:xfrm>
              <a:off x="4437687" y="1786278"/>
              <a:ext cx="3251935" cy="3251935"/>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a:extLst>
                <a:ext uri="{FF2B5EF4-FFF2-40B4-BE49-F238E27FC236}">
                  <a16:creationId xmlns:a16="http://schemas.microsoft.com/office/drawing/2014/main" id="{575789F2-82AC-4A8B-B7B6-2204592ADD4F}"/>
                </a:ext>
              </a:extLst>
            </p:cNvPr>
            <p:cNvSpPr/>
            <p:nvPr/>
          </p:nvSpPr>
          <p:spPr>
            <a:xfrm>
              <a:off x="3591196" y="1786278"/>
              <a:ext cx="3251935" cy="3251935"/>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a:extLst>
                <a:ext uri="{FF2B5EF4-FFF2-40B4-BE49-F238E27FC236}">
                  <a16:creationId xmlns:a16="http://schemas.microsoft.com/office/drawing/2014/main" id="{FBF6690F-F1B7-489B-B3EB-7B1D65A0A8D0}"/>
                </a:ext>
              </a:extLst>
            </p:cNvPr>
            <p:cNvSpPr/>
            <p:nvPr/>
          </p:nvSpPr>
          <p:spPr>
            <a:xfrm>
              <a:off x="3648357" y="1480491"/>
              <a:ext cx="3251935" cy="3251935"/>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a:extLst>
                <a:ext uri="{FF2B5EF4-FFF2-40B4-BE49-F238E27FC236}">
                  <a16:creationId xmlns:a16="http://schemas.microsoft.com/office/drawing/2014/main" id="{A2F48795-8F28-4A80-9C39-A4EA43456B6D}"/>
                </a:ext>
              </a:extLst>
            </p:cNvPr>
            <p:cNvSpPr/>
            <p:nvPr/>
          </p:nvSpPr>
          <p:spPr>
            <a:xfrm>
              <a:off x="3812122" y="1216001"/>
              <a:ext cx="3251935" cy="3251935"/>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a:extLst>
                <a:ext uri="{FF2B5EF4-FFF2-40B4-BE49-F238E27FC236}">
                  <a16:creationId xmlns:a16="http://schemas.microsoft.com/office/drawing/2014/main" id="{27CDE957-777C-4BF1-81D3-739A9FBEA0DC}"/>
                </a:ext>
              </a:extLst>
            </p:cNvPr>
            <p:cNvSpPr/>
            <p:nvPr/>
          </p:nvSpPr>
          <p:spPr>
            <a:xfrm>
              <a:off x="4060373" y="1028530"/>
              <a:ext cx="3251935" cy="3251935"/>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a:extLst>
                <a:ext uri="{FF2B5EF4-FFF2-40B4-BE49-F238E27FC236}">
                  <a16:creationId xmlns:a16="http://schemas.microsoft.com/office/drawing/2014/main" id="{F2D15E3A-373C-4F8F-93EE-4BEE49AF1F3F}"/>
                </a:ext>
              </a:extLst>
            </p:cNvPr>
            <p:cNvSpPr/>
            <p:nvPr/>
          </p:nvSpPr>
          <p:spPr>
            <a:xfrm>
              <a:off x="4359583" y="943398"/>
              <a:ext cx="3251935" cy="3251935"/>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a:extLst>
                <a:ext uri="{FF2B5EF4-FFF2-40B4-BE49-F238E27FC236}">
                  <a16:creationId xmlns:a16="http://schemas.microsoft.com/office/drawing/2014/main" id="{F52F666E-3FD6-4586-BA63-EE91C883ACCD}"/>
                </a:ext>
              </a:extLst>
            </p:cNvPr>
            <p:cNvSpPr/>
            <p:nvPr/>
          </p:nvSpPr>
          <p:spPr>
            <a:xfrm>
              <a:off x="4669340" y="972102"/>
              <a:ext cx="3251935" cy="3251935"/>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D0812843-104E-4234-8BE3-B696954C4369}"/>
                </a:ext>
              </a:extLst>
            </p:cNvPr>
            <p:cNvSpPr/>
            <p:nvPr/>
          </p:nvSpPr>
          <p:spPr>
            <a:xfrm>
              <a:off x="4947812" y="1110764"/>
              <a:ext cx="3251935" cy="3251935"/>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143AFF73-B7E2-4B33-B84E-005D6A721E0D}"/>
                </a:ext>
              </a:extLst>
            </p:cNvPr>
            <p:cNvSpPr/>
            <p:nvPr/>
          </p:nvSpPr>
          <p:spPr>
            <a:xfrm>
              <a:off x="5157387" y="1340658"/>
              <a:ext cx="3251935" cy="3251935"/>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a:extLst>
                <a:ext uri="{FF2B5EF4-FFF2-40B4-BE49-F238E27FC236}">
                  <a16:creationId xmlns:a16="http://schemas.microsoft.com/office/drawing/2014/main" id="{637B4D9A-F491-4C80-A52F-A50AFCA96D9D}"/>
                </a:ext>
              </a:extLst>
            </p:cNvPr>
            <p:cNvSpPr/>
            <p:nvPr/>
          </p:nvSpPr>
          <p:spPr>
            <a:xfrm>
              <a:off x="5269765" y="1630736"/>
              <a:ext cx="3251935" cy="3251935"/>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C0E83E52-E5D1-41AA-AB35-E5750A325937}"/>
                </a:ext>
              </a:extLst>
            </p:cNvPr>
            <p:cNvSpPr/>
            <p:nvPr/>
          </p:nvSpPr>
          <p:spPr>
            <a:xfrm>
              <a:off x="5269765" y="1941820"/>
              <a:ext cx="3251935" cy="3251935"/>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a:extLst>
                <a:ext uri="{FF2B5EF4-FFF2-40B4-BE49-F238E27FC236}">
                  <a16:creationId xmlns:a16="http://schemas.microsoft.com/office/drawing/2014/main" id="{090581BE-BFC7-4BB8-8058-52CB669360FC}"/>
                </a:ext>
              </a:extLst>
            </p:cNvPr>
            <p:cNvSpPr/>
            <p:nvPr/>
          </p:nvSpPr>
          <p:spPr>
            <a:xfrm>
              <a:off x="5157387" y="2231898"/>
              <a:ext cx="3251935" cy="3251935"/>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a:extLst>
                <a:ext uri="{FF2B5EF4-FFF2-40B4-BE49-F238E27FC236}">
                  <a16:creationId xmlns:a16="http://schemas.microsoft.com/office/drawing/2014/main" id="{0065674D-8DAA-4996-B507-2B6914E64BA6}"/>
                </a:ext>
              </a:extLst>
            </p:cNvPr>
            <p:cNvSpPr/>
            <p:nvPr/>
          </p:nvSpPr>
          <p:spPr>
            <a:xfrm>
              <a:off x="4947812" y="2461792"/>
              <a:ext cx="3251935" cy="3251935"/>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a:extLst>
                <a:ext uri="{FF2B5EF4-FFF2-40B4-BE49-F238E27FC236}">
                  <a16:creationId xmlns:a16="http://schemas.microsoft.com/office/drawing/2014/main" id="{B63A7D03-7453-4056-801D-DE38D5B0CF0C}"/>
                </a:ext>
              </a:extLst>
            </p:cNvPr>
            <p:cNvSpPr/>
            <p:nvPr/>
          </p:nvSpPr>
          <p:spPr>
            <a:xfrm>
              <a:off x="4669340" y="2600454"/>
              <a:ext cx="3251935" cy="3251935"/>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a:extLst>
                <a:ext uri="{FF2B5EF4-FFF2-40B4-BE49-F238E27FC236}">
                  <a16:creationId xmlns:a16="http://schemas.microsoft.com/office/drawing/2014/main" id="{4AA653FF-9FD7-49E8-91B8-A7C3476EDC3F}"/>
                </a:ext>
              </a:extLst>
            </p:cNvPr>
            <p:cNvSpPr/>
            <p:nvPr/>
          </p:nvSpPr>
          <p:spPr>
            <a:xfrm>
              <a:off x="4359583" y="2629157"/>
              <a:ext cx="3251935" cy="3251935"/>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a:extLst>
                <a:ext uri="{FF2B5EF4-FFF2-40B4-BE49-F238E27FC236}">
                  <a16:creationId xmlns:a16="http://schemas.microsoft.com/office/drawing/2014/main" id="{38A6B831-2054-4ABD-9626-7224902601C7}"/>
                </a:ext>
              </a:extLst>
            </p:cNvPr>
            <p:cNvSpPr/>
            <p:nvPr/>
          </p:nvSpPr>
          <p:spPr>
            <a:xfrm>
              <a:off x="4060374" y="2544025"/>
              <a:ext cx="3251935" cy="3251935"/>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a:extLst>
                <a:ext uri="{FF2B5EF4-FFF2-40B4-BE49-F238E27FC236}">
                  <a16:creationId xmlns:a16="http://schemas.microsoft.com/office/drawing/2014/main" id="{B7422AEB-D496-4DE7-B5D8-0B41CA1EB44F}"/>
                </a:ext>
              </a:extLst>
            </p:cNvPr>
            <p:cNvSpPr/>
            <p:nvPr/>
          </p:nvSpPr>
          <p:spPr>
            <a:xfrm>
              <a:off x="3812122" y="2356555"/>
              <a:ext cx="3251935" cy="3251935"/>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a:extLst>
                <a:ext uri="{FF2B5EF4-FFF2-40B4-BE49-F238E27FC236}">
                  <a16:creationId xmlns:a16="http://schemas.microsoft.com/office/drawing/2014/main" id="{6A04652F-C740-4984-A041-65F9B1F2E847}"/>
                </a:ext>
              </a:extLst>
            </p:cNvPr>
            <p:cNvSpPr/>
            <p:nvPr/>
          </p:nvSpPr>
          <p:spPr>
            <a:xfrm>
              <a:off x="3648357" y="2092066"/>
              <a:ext cx="3251935" cy="3251935"/>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804853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9_标题幻灯片">
    <p:bg>
      <p:bgPr>
        <a:solidFill>
          <a:schemeClr val="bg1">
            <a:lumMod val="95000"/>
          </a:schemeClr>
        </a:solidFill>
        <a:effectLst/>
      </p:bgPr>
    </p:bg>
    <p:spTree>
      <p:nvGrpSpPr>
        <p:cNvPr id="1" name=""/>
        <p:cNvGrpSpPr/>
        <p:nvPr/>
      </p:nvGrpSpPr>
      <p:grpSpPr>
        <a:xfrm>
          <a:off x="0" y="0"/>
          <a:ext cx="0" cy="0"/>
          <a:chOff x="0" y="0"/>
          <a:chExt cx="0" cy="0"/>
        </a:xfrm>
      </p:grpSpPr>
      <p:sp>
        <p:nvSpPr>
          <p:cNvPr id="4" name="直角三角形 3"/>
          <p:cNvSpPr/>
          <p:nvPr userDrawn="1"/>
        </p:nvSpPr>
        <p:spPr>
          <a:xfrm flipH="1">
            <a:off x="3183467" y="2391830"/>
            <a:ext cx="8673571" cy="3987150"/>
          </a:xfrm>
          <a:prstGeom prst="rtTriangle">
            <a:avLst/>
          </a:prstGeom>
          <a:solidFill>
            <a:srgbClr val="E7E3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任意多边形 4"/>
          <p:cNvSpPr/>
          <p:nvPr userDrawn="1"/>
        </p:nvSpPr>
        <p:spPr>
          <a:xfrm flipH="1" flipV="1">
            <a:off x="669925" y="-2517997"/>
            <a:ext cx="11522075" cy="4457057"/>
          </a:xfrm>
          <a:custGeom>
            <a:avLst/>
            <a:gdLst>
              <a:gd name="connsiteX0" fmla="*/ 11522075 w 11522075"/>
              <a:gd name="connsiteY0" fmla="*/ 4457057 h 4457057"/>
              <a:gd name="connsiteX1" fmla="*/ 0 w 11522075"/>
              <a:gd name="connsiteY1" fmla="*/ 4457057 h 4457057"/>
              <a:gd name="connsiteX2" fmla="*/ 0 w 11522075"/>
              <a:gd name="connsiteY2" fmla="*/ 0 h 4457057"/>
              <a:gd name="connsiteX3" fmla="*/ 3330794 w 11522075"/>
              <a:gd name="connsiteY3" fmla="*/ 0 h 4457057"/>
              <a:gd name="connsiteX4" fmla="*/ 11522075 w 11522075"/>
              <a:gd name="connsiteY4" fmla="*/ 3765447 h 4457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2075" h="4457057">
                <a:moveTo>
                  <a:pt x="11522075" y="4457057"/>
                </a:moveTo>
                <a:lnTo>
                  <a:pt x="0" y="4457057"/>
                </a:lnTo>
                <a:lnTo>
                  <a:pt x="0" y="0"/>
                </a:lnTo>
                <a:lnTo>
                  <a:pt x="3330794" y="0"/>
                </a:lnTo>
                <a:lnTo>
                  <a:pt x="11522075" y="3765447"/>
                </a:lnTo>
                <a:close/>
              </a:path>
            </a:pathLst>
          </a:custGeom>
          <a:pattFill prst="ltDnDiag">
            <a:fgClr>
              <a:schemeClr val="bg1">
                <a:lumMod val="75000"/>
              </a:schemeClr>
            </a:fgClr>
            <a:bgClr>
              <a:srgbClr val="E9E9E9"/>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a:extLst>
              <a:ext uri="{FF2B5EF4-FFF2-40B4-BE49-F238E27FC236}">
                <a16:creationId xmlns:a16="http://schemas.microsoft.com/office/drawing/2014/main" id="{6CBC4060-3D71-430F-9428-980CAF68C5FD}"/>
              </a:ext>
            </a:extLst>
          </p:cNvPr>
          <p:cNvPicPr>
            <a:picLocks noChangeAspect="1"/>
          </p:cNvPicPr>
          <p:nvPr userDrawn="1"/>
        </p:nvPicPr>
        <p:blipFill rotWithShape="1">
          <a:blip r:embed="rId2">
            <a:duotone>
              <a:schemeClr val="bg2">
                <a:shade val="45000"/>
                <a:satMod val="135000"/>
              </a:schemeClr>
              <a:prstClr val="white"/>
            </a:duotone>
            <a:extLst>
              <a:ext uri="{BEBA8EAE-BF5A-486C-A8C5-ECC9F3942E4B}">
                <a14:imgProps xmlns:a14="http://schemas.microsoft.com/office/drawing/2010/main">
                  <a14:imgLayer r:embed="rId3">
                    <a14:imgEffect>
                      <a14:artisticPhotocopy/>
                    </a14:imgEffect>
                    <a14:imgEffect>
                      <a14:saturation sat="400000"/>
                    </a14:imgEffect>
                  </a14:imgLayer>
                </a14:imgProps>
              </a:ext>
            </a:extLst>
          </a:blip>
          <a:srcRect l="16647" t="32438" r="64433" b="31995"/>
          <a:stretch/>
        </p:blipFill>
        <p:spPr>
          <a:xfrm>
            <a:off x="-2784764" y="1444079"/>
            <a:ext cx="8388927" cy="8111812"/>
          </a:xfrm>
          <a:prstGeom prst="rect">
            <a:avLst/>
          </a:prstGeom>
        </p:spPr>
      </p:pic>
    </p:spTree>
    <p:extLst>
      <p:ext uri="{BB962C8B-B14F-4D97-AF65-F5344CB8AC3E}">
        <p14:creationId xmlns:p14="http://schemas.microsoft.com/office/powerpoint/2010/main" val="41873076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3_标题幻灯片">
    <p:bg>
      <p:bgPr>
        <a:solidFill>
          <a:schemeClr val="bg1">
            <a:lumMod val="95000"/>
          </a:schemeClr>
        </a:solidFill>
        <a:effectLst/>
      </p:bgPr>
    </p:bg>
    <p:spTree>
      <p:nvGrpSpPr>
        <p:cNvPr id="1" name=""/>
        <p:cNvGrpSpPr/>
        <p:nvPr/>
      </p:nvGrpSpPr>
      <p:grpSpPr>
        <a:xfrm>
          <a:off x="0" y="0"/>
          <a:ext cx="0" cy="0"/>
          <a:chOff x="0" y="0"/>
          <a:chExt cx="0" cy="0"/>
        </a:xfrm>
      </p:grpSpPr>
      <p:sp>
        <p:nvSpPr>
          <p:cNvPr id="4" name="直角三角形 3"/>
          <p:cNvSpPr/>
          <p:nvPr userDrawn="1"/>
        </p:nvSpPr>
        <p:spPr>
          <a:xfrm flipH="1">
            <a:off x="3183467" y="2391830"/>
            <a:ext cx="8673571" cy="3987150"/>
          </a:xfrm>
          <a:prstGeom prst="rtTriangle">
            <a:avLst/>
          </a:prstGeom>
          <a:solidFill>
            <a:srgbClr val="E7E3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任意多边形 4"/>
          <p:cNvSpPr/>
          <p:nvPr userDrawn="1"/>
        </p:nvSpPr>
        <p:spPr>
          <a:xfrm flipH="1" flipV="1">
            <a:off x="669925" y="-2517997"/>
            <a:ext cx="11522075" cy="4457057"/>
          </a:xfrm>
          <a:custGeom>
            <a:avLst/>
            <a:gdLst>
              <a:gd name="connsiteX0" fmla="*/ 11522075 w 11522075"/>
              <a:gd name="connsiteY0" fmla="*/ 4457057 h 4457057"/>
              <a:gd name="connsiteX1" fmla="*/ 0 w 11522075"/>
              <a:gd name="connsiteY1" fmla="*/ 4457057 h 4457057"/>
              <a:gd name="connsiteX2" fmla="*/ 0 w 11522075"/>
              <a:gd name="connsiteY2" fmla="*/ 0 h 4457057"/>
              <a:gd name="connsiteX3" fmla="*/ 3330794 w 11522075"/>
              <a:gd name="connsiteY3" fmla="*/ 0 h 4457057"/>
              <a:gd name="connsiteX4" fmla="*/ 11522075 w 11522075"/>
              <a:gd name="connsiteY4" fmla="*/ 3765447 h 4457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2075" h="4457057">
                <a:moveTo>
                  <a:pt x="11522075" y="4457057"/>
                </a:moveTo>
                <a:lnTo>
                  <a:pt x="0" y="4457057"/>
                </a:lnTo>
                <a:lnTo>
                  <a:pt x="0" y="0"/>
                </a:lnTo>
                <a:lnTo>
                  <a:pt x="3330794" y="0"/>
                </a:lnTo>
                <a:lnTo>
                  <a:pt x="11522075" y="3765447"/>
                </a:lnTo>
                <a:close/>
              </a:path>
            </a:pathLst>
          </a:custGeom>
          <a:pattFill prst="ltDnDiag">
            <a:fgClr>
              <a:schemeClr val="bg1">
                <a:lumMod val="75000"/>
              </a:schemeClr>
            </a:fgClr>
            <a:bgClr>
              <a:srgbClr val="E9E9E9"/>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9345998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7_标题幻灯片">
    <p:bg>
      <p:bgPr>
        <a:blipFill dpi="0" rotWithShape="1">
          <a:blip r:embed="rId2">
            <a:alphaModFix amt="84000"/>
            <a:lum/>
          </a:blip>
          <a:srcRect/>
          <a:stretch>
            <a:fillRect t="-17000" b="-17000"/>
          </a:stretch>
        </a:blip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9C0CD31-9A22-47B6-AE69-893E0413147A}"/>
              </a:ext>
            </a:extLst>
          </p:cNvPr>
          <p:cNvPicPr>
            <a:picLocks noChangeAspect="1"/>
          </p:cNvPicPr>
          <p:nvPr userDrawn="1"/>
        </p:nvPicPr>
        <p:blipFill rotWithShape="1">
          <a:blip r:embed="rId3"/>
          <a:srcRect l="17440" t="32816" r="16845" b="32354"/>
          <a:stretch/>
        </p:blipFill>
        <p:spPr>
          <a:xfrm>
            <a:off x="362857" y="5991317"/>
            <a:ext cx="2289113" cy="624115"/>
          </a:xfrm>
          <a:prstGeom prst="rect">
            <a:avLst/>
          </a:prstGeom>
        </p:spPr>
      </p:pic>
    </p:spTree>
    <p:extLst>
      <p:ext uri="{BB962C8B-B14F-4D97-AF65-F5344CB8AC3E}">
        <p14:creationId xmlns:p14="http://schemas.microsoft.com/office/powerpoint/2010/main" val="604742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标题幻灯片">
    <p:bg>
      <p:bgPr>
        <a:solidFill>
          <a:schemeClr val="bg1">
            <a:lumMod val="95000"/>
          </a:schemeClr>
        </a:solidFill>
        <a:effectLst/>
      </p:bgPr>
    </p:bg>
    <p:spTree>
      <p:nvGrpSpPr>
        <p:cNvPr id="1" name=""/>
        <p:cNvGrpSpPr/>
        <p:nvPr/>
      </p:nvGrpSpPr>
      <p:grpSpPr>
        <a:xfrm>
          <a:off x="0" y="0"/>
          <a:ext cx="0" cy="0"/>
          <a:chOff x="0" y="0"/>
          <a:chExt cx="0" cy="0"/>
        </a:xfrm>
      </p:grpSpPr>
      <p:sp>
        <p:nvSpPr>
          <p:cNvPr id="7" name="平行四边形 6"/>
          <p:cNvSpPr/>
          <p:nvPr userDrawn="1"/>
        </p:nvSpPr>
        <p:spPr>
          <a:xfrm>
            <a:off x="334964" y="821267"/>
            <a:ext cx="11522074" cy="5795433"/>
          </a:xfrm>
          <a:prstGeom prst="parallelogram">
            <a:avLst>
              <a:gd name="adj" fmla="val 64493"/>
            </a:avLst>
          </a:prstGeom>
          <a:solidFill>
            <a:srgbClr val="E7E3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 name="直接连接符 8"/>
          <p:cNvCxnSpPr/>
          <p:nvPr userDrawn="1"/>
        </p:nvCxnSpPr>
        <p:spPr>
          <a:xfrm>
            <a:off x="3748882" y="3465513"/>
            <a:ext cx="5407818" cy="248591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图片 9"/>
          <p:cNvPicPr>
            <a:picLocks noChangeAspect="1"/>
          </p:cNvPicPr>
          <p:nvPr userDrawn="1"/>
        </p:nvPicPr>
        <p:blipFill rotWithShape="1">
          <a:blip r:embed="rId2"/>
          <a:srcRect l="32695" b="34611"/>
          <a:stretch/>
        </p:blipFill>
        <p:spPr>
          <a:xfrm>
            <a:off x="-25400" y="3956619"/>
            <a:ext cx="7755119" cy="2914081"/>
          </a:xfrm>
          <a:prstGeom prst="rect">
            <a:avLst/>
          </a:prstGeom>
        </p:spPr>
      </p:pic>
      <p:sp>
        <p:nvSpPr>
          <p:cNvPr id="11" name="任意多边形 10"/>
          <p:cNvSpPr/>
          <p:nvPr userDrawn="1"/>
        </p:nvSpPr>
        <p:spPr>
          <a:xfrm flipH="1" flipV="1">
            <a:off x="4022614" y="1557867"/>
            <a:ext cx="8191281" cy="4969933"/>
          </a:xfrm>
          <a:custGeom>
            <a:avLst/>
            <a:gdLst>
              <a:gd name="connsiteX0" fmla="*/ 11522075 w 11522075"/>
              <a:gd name="connsiteY0" fmla="*/ 4457057 h 4457057"/>
              <a:gd name="connsiteX1" fmla="*/ 0 w 11522075"/>
              <a:gd name="connsiteY1" fmla="*/ 4457057 h 4457057"/>
              <a:gd name="connsiteX2" fmla="*/ 0 w 11522075"/>
              <a:gd name="connsiteY2" fmla="*/ 0 h 4457057"/>
              <a:gd name="connsiteX3" fmla="*/ 3330794 w 11522075"/>
              <a:gd name="connsiteY3" fmla="*/ 0 h 4457057"/>
              <a:gd name="connsiteX4" fmla="*/ 11522075 w 11522075"/>
              <a:gd name="connsiteY4" fmla="*/ 3765447 h 4457057"/>
              <a:gd name="connsiteX0" fmla="*/ 11522075 w 11522075"/>
              <a:gd name="connsiteY0" fmla="*/ 4965057 h 4965057"/>
              <a:gd name="connsiteX1" fmla="*/ 0 w 11522075"/>
              <a:gd name="connsiteY1" fmla="*/ 4457057 h 4965057"/>
              <a:gd name="connsiteX2" fmla="*/ 0 w 11522075"/>
              <a:gd name="connsiteY2" fmla="*/ 0 h 4965057"/>
              <a:gd name="connsiteX3" fmla="*/ 3330794 w 11522075"/>
              <a:gd name="connsiteY3" fmla="*/ 0 h 4965057"/>
              <a:gd name="connsiteX4" fmla="*/ 11522075 w 11522075"/>
              <a:gd name="connsiteY4" fmla="*/ 3765447 h 4965057"/>
              <a:gd name="connsiteX5" fmla="*/ 11522075 w 11522075"/>
              <a:gd name="connsiteY5" fmla="*/ 4965057 h 4965057"/>
              <a:gd name="connsiteX0" fmla="*/ 11522075 w 11522075"/>
              <a:gd name="connsiteY0" fmla="*/ 4965057 h 4965057"/>
              <a:gd name="connsiteX1" fmla="*/ 12700 w 11522075"/>
              <a:gd name="connsiteY1" fmla="*/ 4965057 h 4965057"/>
              <a:gd name="connsiteX2" fmla="*/ 0 w 11522075"/>
              <a:gd name="connsiteY2" fmla="*/ 0 h 4965057"/>
              <a:gd name="connsiteX3" fmla="*/ 3330794 w 11522075"/>
              <a:gd name="connsiteY3" fmla="*/ 0 h 4965057"/>
              <a:gd name="connsiteX4" fmla="*/ 11522075 w 11522075"/>
              <a:gd name="connsiteY4" fmla="*/ 3765447 h 4965057"/>
              <a:gd name="connsiteX5" fmla="*/ 11522075 w 11522075"/>
              <a:gd name="connsiteY5" fmla="*/ 4965057 h 4965057"/>
              <a:gd name="connsiteX0" fmla="*/ 11522075 w 11522075"/>
              <a:gd name="connsiteY0" fmla="*/ 4965057 h 4965057"/>
              <a:gd name="connsiteX1" fmla="*/ 12700 w 11522075"/>
              <a:gd name="connsiteY1" fmla="*/ 4965057 h 4965057"/>
              <a:gd name="connsiteX2" fmla="*/ 0 w 11522075"/>
              <a:gd name="connsiteY2" fmla="*/ 0 h 4965057"/>
              <a:gd name="connsiteX3" fmla="*/ 3330794 w 11522075"/>
              <a:gd name="connsiteY3" fmla="*/ 0 h 4965057"/>
              <a:gd name="connsiteX4" fmla="*/ 11522075 w 11522075"/>
              <a:gd name="connsiteY4" fmla="*/ 3765447 h 4965057"/>
              <a:gd name="connsiteX5" fmla="*/ 11522075 w 11522075"/>
              <a:gd name="connsiteY5" fmla="*/ 4965057 h 4965057"/>
              <a:gd name="connsiteX0" fmla="*/ 11522075 w 11522075"/>
              <a:gd name="connsiteY0" fmla="*/ 4965057 h 4969933"/>
              <a:gd name="connsiteX1" fmla="*/ 3352689 w 11522075"/>
              <a:gd name="connsiteY1" fmla="*/ 4969933 h 4969933"/>
              <a:gd name="connsiteX2" fmla="*/ 12700 w 11522075"/>
              <a:gd name="connsiteY2" fmla="*/ 4965057 h 4969933"/>
              <a:gd name="connsiteX3" fmla="*/ 0 w 11522075"/>
              <a:gd name="connsiteY3" fmla="*/ 0 h 4969933"/>
              <a:gd name="connsiteX4" fmla="*/ 3330794 w 11522075"/>
              <a:gd name="connsiteY4" fmla="*/ 0 h 4969933"/>
              <a:gd name="connsiteX5" fmla="*/ 11522075 w 11522075"/>
              <a:gd name="connsiteY5" fmla="*/ 3765447 h 4969933"/>
              <a:gd name="connsiteX6" fmla="*/ 11522075 w 11522075"/>
              <a:gd name="connsiteY6" fmla="*/ 4965057 h 4969933"/>
              <a:gd name="connsiteX0" fmla="*/ 11522075 w 11522075"/>
              <a:gd name="connsiteY0" fmla="*/ 4965057 h 4969933"/>
              <a:gd name="connsiteX1" fmla="*/ 3352689 w 11522075"/>
              <a:gd name="connsiteY1" fmla="*/ 4969933 h 4969933"/>
              <a:gd name="connsiteX2" fmla="*/ 0 w 11522075"/>
              <a:gd name="connsiteY2" fmla="*/ 0 h 4969933"/>
              <a:gd name="connsiteX3" fmla="*/ 3330794 w 11522075"/>
              <a:gd name="connsiteY3" fmla="*/ 0 h 4969933"/>
              <a:gd name="connsiteX4" fmla="*/ 11522075 w 11522075"/>
              <a:gd name="connsiteY4" fmla="*/ 3765447 h 4969933"/>
              <a:gd name="connsiteX5" fmla="*/ 11522075 w 11522075"/>
              <a:gd name="connsiteY5" fmla="*/ 4965057 h 4969933"/>
              <a:gd name="connsiteX0" fmla="*/ 8191281 w 8191281"/>
              <a:gd name="connsiteY0" fmla="*/ 4965057 h 4969933"/>
              <a:gd name="connsiteX1" fmla="*/ 21895 w 8191281"/>
              <a:gd name="connsiteY1" fmla="*/ 4969933 h 4969933"/>
              <a:gd name="connsiteX2" fmla="*/ 0 w 8191281"/>
              <a:gd name="connsiteY2" fmla="*/ 0 h 4969933"/>
              <a:gd name="connsiteX3" fmla="*/ 8191281 w 8191281"/>
              <a:gd name="connsiteY3" fmla="*/ 3765447 h 4969933"/>
              <a:gd name="connsiteX4" fmla="*/ 8191281 w 8191281"/>
              <a:gd name="connsiteY4" fmla="*/ 4965057 h 496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1281" h="4969933">
                <a:moveTo>
                  <a:pt x="8191281" y="4965057"/>
                </a:moveTo>
                <a:lnTo>
                  <a:pt x="21895" y="4969933"/>
                </a:lnTo>
                <a:cubicBezTo>
                  <a:pt x="14597" y="3313289"/>
                  <a:pt x="7298" y="1656644"/>
                  <a:pt x="0" y="0"/>
                </a:cubicBezTo>
                <a:lnTo>
                  <a:pt x="8191281" y="3765447"/>
                </a:lnTo>
                <a:lnTo>
                  <a:pt x="8191281" y="496505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任意多边形 11"/>
          <p:cNvSpPr/>
          <p:nvPr userDrawn="1"/>
        </p:nvSpPr>
        <p:spPr>
          <a:xfrm flipH="1" flipV="1">
            <a:off x="8010095" y="821267"/>
            <a:ext cx="4181905" cy="1926434"/>
          </a:xfrm>
          <a:custGeom>
            <a:avLst/>
            <a:gdLst>
              <a:gd name="connsiteX0" fmla="*/ 11522075 w 11522075"/>
              <a:gd name="connsiteY0" fmla="*/ 4457057 h 4457057"/>
              <a:gd name="connsiteX1" fmla="*/ 0 w 11522075"/>
              <a:gd name="connsiteY1" fmla="*/ 4457057 h 4457057"/>
              <a:gd name="connsiteX2" fmla="*/ 0 w 11522075"/>
              <a:gd name="connsiteY2" fmla="*/ 0 h 4457057"/>
              <a:gd name="connsiteX3" fmla="*/ 3330794 w 11522075"/>
              <a:gd name="connsiteY3" fmla="*/ 0 h 4457057"/>
              <a:gd name="connsiteX4" fmla="*/ 11522075 w 11522075"/>
              <a:gd name="connsiteY4" fmla="*/ 3765447 h 4457057"/>
              <a:gd name="connsiteX0" fmla="*/ 11522075 w 11522075"/>
              <a:gd name="connsiteY0" fmla="*/ 4457057 h 4465514"/>
              <a:gd name="connsiteX1" fmla="*/ 2928939 w 11522075"/>
              <a:gd name="connsiteY1" fmla="*/ 4465514 h 4465514"/>
              <a:gd name="connsiteX2" fmla="*/ 0 w 11522075"/>
              <a:gd name="connsiteY2" fmla="*/ 4457057 h 4465514"/>
              <a:gd name="connsiteX3" fmla="*/ 0 w 11522075"/>
              <a:gd name="connsiteY3" fmla="*/ 0 h 4465514"/>
              <a:gd name="connsiteX4" fmla="*/ 3330794 w 11522075"/>
              <a:gd name="connsiteY4" fmla="*/ 0 h 4465514"/>
              <a:gd name="connsiteX5" fmla="*/ 11522075 w 11522075"/>
              <a:gd name="connsiteY5" fmla="*/ 3765447 h 4465514"/>
              <a:gd name="connsiteX6" fmla="*/ 11522075 w 11522075"/>
              <a:gd name="connsiteY6" fmla="*/ 4457057 h 4465514"/>
              <a:gd name="connsiteX0" fmla="*/ 11522150 w 11522150"/>
              <a:gd name="connsiteY0" fmla="*/ 4457057 h 4465514"/>
              <a:gd name="connsiteX1" fmla="*/ 2929014 w 11522150"/>
              <a:gd name="connsiteY1" fmla="*/ 4465514 h 4465514"/>
              <a:gd name="connsiteX2" fmla="*/ 75 w 11522150"/>
              <a:gd name="connsiteY2" fmla="*/ 4457057 h 4465514"/>
              <a:gd name="connsiteX3" fmla="*/ 4550 w 11522150"/>
              <a:gd name="connsiteY3" fmla="*/ 3116236 h 4465514"/>
              <a:gd name="connsiteX4" fmla="*/ 75 w 11522150"/>
              <a:gd name="connsiteY4" fmla="*/ 0 h 4465514"/>
              <a:gd name="connsiteX5" fmla="*/ 3330869 w 11522150"/>
              <a:gd name="connsiteY5" fmla="*/ 0 h 4465514"/>
              <a:gd name="connsiteX6" fmla="*/ 11522150 w 11522150"/>
              <a:gd name="connsiteY6" fmla="*/ 3765447 h 4465514"/>
              <a:gd name="connsiteX7" fmla="*/ 11522150 w 11522150"/>
              <a:gd name="connsiteY7" fmla="*/ 4457057 h 4465514"/>
              <a:gd name="connsiteX0" fmla="*/ 11522150 w 11522150"/>
              <a:gd name="connsiteY0" fmla="*/ 4460488 h 4468945"/>
              <a:gd name="connsiteX1" fmla="*/ 2929014 w 11522150"/>
              <a:gd name="connsiteY1" fmla="*/ 4468945 h 4468945"/>
              <a:gd name="connsiteX2" fmla="*/ 75 w 11522150"/>
              <a:gd name="connsiteY2" fmla="*/ 4460488 h 4468945"/>
              <a:gd name="connsiteX3" fmla="*/ 4550 w 11522150"/>
              <a:gd name="connsiteY3" fmla="*/ 3119667 h 4468945"/>
              <a:gd name="connsiteX4" fmla="*/ 3330869 w 11522150"/>
              <a:gd name="connsiteY4" fmla="*/ 3431 h 4468945"/>
              <a:gd name="connsiteX5" fmla="*/ 11522150 w 11522150"/>
              <a:gd name="connsiteY5" fmla="*/ 3768878 h 4468945"/>
              <a:gd name="connsiteX6" fmla="*/ 11522150 w 11522150"/>
              <a:gd name="connsiteY6" fmla="*/ 4460488 h 4468945"/>
              <a:gd name="connsiteX0" fmla="*/ 11522150 w 11522150"/>
              <a:gd name="connsiteY0" fmla="*/ 1356740 h 1365197"/>
              <a:gd name="connsiteX1" fmla="*/ 2929014 w 11522150"/>
              <a:gd name="connsiteY1" fmla="*/ 1365197 h 1365197"/>
              <a:gd name="connsiteX2" fmla="*/ 75 w 11522150"/>
              <a:gd name="connsiteY2" fmla="*/ 1356740 h 1365197"/>
              <a:gd name="connsiteX3" fmla="*/ 4550 w 11522150"/>
              <a:gd name="connsiteY3" fmla="*/ 15919 h 1365197"/>
              <a:gd name="connsiteX4" fmla="*/ 11522150 w 11522150"/>
              <a:gd name="connsiteY4" fmla="*/ 665130 h 1365197"/>
              <a:gd name="connsiteX5" fmla="*/ 11522150 w 11522150"/>
              <a:gd name="connsiteY5" fmla="*/ 1356740 h 1365197"/>
              <a:gd name="connsiteX0" fmla="*/ 11522150 w 11522150"/>
              <a:gd name="connsiteY0" fmla="*/ 1340821 h 1349278"/>
              <a:gd name="connsiteX1" fmla="*/ 2929014 w 11522150"/>
              <a:gd name="connsiteY1" fmla="*/ 1349278 h 1349278"/>
              <a:gd name="connsiteX2" fmla="*/ 75 w 11522150"/>
              <a:gd name="connsiteY2" fmla="*/ 1340821 h 1349278"/>
              <a:gd name="connsiteX3" fmla="*/ 4550 w 11522150"/>
              <a:gd name="connsiteY3" fmla="*/ 0 h 1349278"/>
              <a:gd name="connsiteX4" fmla="*/ 11522150 w 11522150"/>
              <a:gd name="connsiteY4" fmla="*/ 1340821 h 1349278"/>
              <a:gd name="connsiteX0" fmla="*/ 4550 w 2929014"/>
              <a:gd name="connsiteY0" fmla="*/ 0 h 1349278"/>
              <a:gd name="connsiteX1" fmla="*/ 2929014 w 2929014"/>
              <a:gd name="connsiteY1" fmla="*/ 1349278 h 1349278"/>
              <a:gd name="connsiteX2" fmla="*/ 75 w 2929014"/>
              <a:gd name="connsiteY2" fmla="*/ 1340821 h 1349278"/>
              <a:gd name="connsiteX3" fmla="*/ 4550 w 2929014"/>
              <a:gd name="connsiteY3" fmla="*/ 0 h 1349278"/>
              <a:gd name="connsiteX0" fmla="*/ 4550 w 2929014"/>
              <a:gd name="connsiteY0" fmla="*/ 0 h 1349278"/>
              <a:gd name="connsiteX1" fmla="*/ 2929014 w 2929014"/>
              <a:gd name="connsiteY1" fmla="*/ 1349278 h 1349278"/>
              <a:gd name="connsiteX2" fmla="*/ 75 w 2929014"/>
              <a:gd name="connsiteY2" fmla="*/ 1340821 h 1349278"/>
              <a:gd name="connsiteX3" fmla="*/ 4550 w 2929014"/>
              <a:gd name="connsiteY3" fmla="*/ 0 h 1349278"/>
            </a:gdLst>
            <a:ahLst/>
            <a:cxnLst>
              <a:cxn ang="0">
                <a:pos x="connsiteX0" y="connsiteY0"/>
              </a:cxn>
              <a:cxn ang="0">
                <a:pos x="connsiteX1" y="connsiteY1"/>
              </a:cxn>
              <a:cxn ang="0">
                <a:pos x="connsiteX2" y="connsiteY2"/>
              </a:cxn>
              <a:cxn ang="0">
                <a:pos x="connsiteX3" y="connsiteY3"/>
              </a:cxn>
            </a:cxnLst>
            <a:rect l="l" t="t" r="r" b="b"/>
            <a:pathLst>
              <a:path w="2929014" h="1349278">
                <a:moveTo>
                  <a:pt x="4550" y="0"/>
                </a:moveTo>
                <a:lnTo>
                  <a:pt x="2929014" y="1349278"/>
                </a:lnTo>
                <a:lnTo>
                  <a:pt x="75" y="1340821"/>
                </a:lnTo>
                <a:cubicBezTo>
                  <a:pt x="-742" y="893881"/>
                  <a:pt x="5367" y="446940"/>
                  <a:pt x="4550" y="0"/>
                </a:cubicBezTo>
                <a:close/>
              </a:path>
            </a:pathLst>
          </a:custGeom>
          <a:pattFill prst="ltDnDiag">
            <a:fgClr>
              <a:schemeClr val="bg1">
                <a:lumMod val="75000"/>
              </a:schemeClr>
            </a:fgClr>
            <a:bgClr>
              <a:srgbClr val="E9E9E9"/>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3" name="直接连接符 12"/>
          <p:cNvCxnSpPr/>
          <p:nvPr userDrawn="1"/>
        </p:nvCxnSpPr>
        <p:spPr>
          <a:xfrm>
            <a:off x="7259476" y="479058"/>
            <a:ext cx="4928720" cy="226568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userDrawn="1"/>
        </p:nvCxnSpPr>
        <p:spPr>
          <a:xfrm>
            <a:off x="10357236" y="5702300"/>
            <a:ext cx="1795777" cy="8255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图片 14">
            <a:extLst>
              <a:ext uri="{FF2B5EF4-FFF2-40B4-BE49-F238E27FC236}">
                <a16:creationId xmlns:a16="http://schemas.microsoft.com/office/drawing/2014/main" id="{68814402-E445-4BC5-A4AE-15F1105762C5}"/>
              </a:ext>
            </a:extLst>
          </p:cNvPr>
          <p:cNvPicPr>
            <a:picLocks noChangeAspect="1"/>
          </p:cNvPicPr>
          <p:nvPr userDrawn="1"/>
        </p:nvPicPr>
        <p:blipFill rotWithShape="1">
          <a:blip r:embed="rId3"/>
          <a:srcRect l="17440" t="32816" r="16845" b="32354"/>
          <a:stretch/>
        </p:blipFill>
        <p:spPr>
          <a:xfrm>
            <a:off x="362857" y="5991317"/>
            <a:ext cx="2289113" cy="624115"/>
          </a:xfrm>
          <a:prstGeom prst="rect">
            <a:avLst/>
          </a:prstGeom>
        </p:spPr>
      </p:pic>
    </p:spTree>
    <p:extLst>
      <p:ext uri="{BB962C8B-B14F-4D97-AF65-F5344CB8AC3E}">
        <p14:creationId xmlns:p14="http://schemas.microsoft.com/office/powerpoint/2010/main" val="29351233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标题幻灯片">
    <p:bg>
      <p:bgPr>
        <a:pattFill prst="dotGrid">
          <a:fgClr>
            <a:schemeClr val="bg1">
              <a:lumMod val="95000"/>
            </a:schemeClr>
          </a:fgClr>
          <a:bgClr>
            <a:schemeClr val="bg1"/>
          </a:bgClr>
        </a:pattFill>
        <a:effectLst/>
      </p:bgPr>
    </p:bg>
    <p:spTree>
      <p:nvGrpSpPr>
        <p:cNvPr id="1" name=""/>
        <p:cNvGrpSpPr/>
        <p:nvPr/>
      </p:nvGrpSpPr>
      <p:grpSpPr>
        <a:xfrm>
          <a:off x="0" y="0"/>
          <a:ext cx="0" cy="0"/>
          <a:chOff x="0" y="0"/>
          <a:chExt cx="0" cy="0"/>
        </a:xfrm>
      </p:grpSpPr>
      <p:pic>
        <p:nvPicPr>
          <p:cNvPr id="13" name="图片 12"/>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0" y="0"/>
            <a:ext cx="12192000" cy="6858000"/>
          </a:xfrm>
          <a:prstGeom prst="rect">
            <a:avLst/>
          </a:prstGeom>
        </p:spPr>
      </p:pic>
      <p:sp>
        <p:nvSpPr>
          <p:cNvPr id="53" name="矩形 52"/>
          <p:cNvSpPr/>
          <p:nvPr userDrawn="1"/>
        </p:nvSpPr>
        <p:spPr>
          <a:xfrm>
            <a:off x="0" y="0"/>
            <a:ext cx="12192000" cy="6858000"/>
          </a:xfrm>
          <a:prstGeom prst="rect">
            <a:avLst/>
          </a:prstGeom>
          <a:solidFill>
            <a:schemeClr val="tx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a:extLst>
              <a:ext uri="{FF2B5EF4-FFF2-40B4-BE49-F238E27FC236}">
                <a16:creationId xmlns:a16="http://schemas.microsoft.com/office/drawing/2014/main" id="{C685A338-3F98-4C8C-8657-489B57DB5A54}"/>
              </a:ext>
            </a:extLst>
          </p:cNvPr>
          <p:cNvPicPr>
            <a:picLocks noChangeAspect="1"/>
          </p:cNvPicPr>
          <p:nvPr userDrawn="1"/>
        </p:nvPicPr>
        <p:blipFill rotWithShape="1">
          <a:blip r:embed="rId4"/>
          <a:srcRect l="16648" t="32106" r="63029" b="32106"/>
          <a:stretch/>
        </p:blipFill>
        <p:spPr>
          <a:xfrm>
            <a:off x="449660" y="5878285"/>
            <a:ext cx="741834" cy="671978"/>
          </a:xfrm>
          <a:prstGeom prst="rect">
            <a:avLst/>
          </a:prstGeom>
        </p:spPr>
      </p:pic>
    </p:spTree>
    <p:extLst>
      <p:ext uri="{BB962C8B-B14F-4D97-AF65-F5344CB8AC3E}">
        <p14:creationId xmlns:p14="http://schemas.microsoft.com/office/powerpoint/2010/main" val="33556546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0_标题幻灯片">
    <p:bg>
      <p:bgPr>
        <a:pattFill prst="dotGrid">
          <a:fgClr>
            <a:schemeClr val="bg1">
              <a:lumMod val="95000"/>
            </a:schemeClr>
          </a:fgClr>
          <a:bgClr>
            <a:schemeClr val="bg1"/>
          </a:bgClr>
        </a:pattFill>
        <a:effectLst/>
      </p:bgPr>
    </p:bg>
    <p:spTree>
      <p:nvGrpSpPr>
        <p:cNvPr id="1" name=""/>
        <p:cNvGrpSpPr/>
        <p:nvPr/>
      </p:nvGrpSpPr>
      <p:grpSpPr>
        <a:xfrm>
          <a:off x="0" y="0"/>
          <a:ext cx="0" cy="0"/>
          <a:chOff x="0" y="0"/>
          <a:chExt cx="0" cy="0"/>
        </a:xfrm>
      </p:grpSpPr>
      <p:pic>
        <p:nvPicPr>
          <p:cNvPr id="13" name="图片 12"/>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0" y="0"/>
            <a:ext cx="12192000" cy="6858000"/>
          </a:xfrm>
          <a:prstGeom prst="rect">
            <a:avLst/>
          </a:prstGeom>
        </p:spPr>
      </p:pic>
      <p:sp>
        <p:nvSpPr>
          <p:cNvPr id="53" name="矩形 52"/>
          <p:cNvSpPr/>
          <p:nvPr userDrawn="1"/>
        </p:nvSpPr>
        <p:spPr>
          <a:xfrm>
            <a:off x="0" y="0"/>
            <a:ext cx="12192000" cy="6858000"/>
          </a:xfrm>
          <a:prstGeom prst="rect">
            <a:avLst/>
          </a:prstGeom>
          <a:solidFill>
            <a:schemeClr val="tx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a:extLst>
              <a:ext uri="{FF2B5EF4-FFF2-40B4-BE49-F238E27FC236}">
                <a16:creationId xmlns:a16="http://schemas.microsoft.com/office/drawing/2014/main" id="{C685A338-3F98-4C8C-8657-489B57DB5A54}"/>
              </a:ext>
            </a:extLst>
          </p:cNvPr>
          <p:cNvPicPr>
            <a:picLocks noChangeAspect="1"/>
          </p:cNvPicPr>
          <p:nvPr userDrawn="1"/>
        </p:nvPicPr>
        <p:blipFill rotWithShape="1">
          <a:blip r:embed="rId4"/>
          <a:srcRect l="16648" t="32106" r="16648" b="32106"/>
          <a:stretch/>
        </p:blipFill>
        <p:spPr>
          <a:xfrm>
            <a:off x="365211" y="5971309"/>
            <a:ext cx="2071520" cy="571697"/>
          </a:xfrm>
          <a:prstGeom prst="rect">
            <a:avLst/>
          </a:prstGeom>
        </p:spPr>
      </p:pic>
    </p:spTree>
    <p:extLst>
      <p:ext uri="{BB962C8B-B14F-4D97-AF65-F5344CB8AC3E}">
        <p14:creationId xmlns:p14="http://schemas.microsoft.com/office/powerpoint/2010/main" val="25414068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441500"/>
      </p:ext>
    </p:extLst>
  </p:cSld>
  <p:clrMap bg1="lt1" tx1="dk1" bg2="lt2" tx2="dk2" accent1="accent1" accent2="accent2" accent3="accent3" accent4="accent4" accent5="accent5" accent6="accent6" hlink="hlink" folHlink="folHlink"/>
  <p:sldLayoutIdLst>
    <p:sldLayoutId id="2147483681" r:id="rId1"/>
    <p:sldLayoutId id="2147483698" r:id="rId2"/>
    <p:sldLayoutId id="2147483692" r:id="rId3"/>
    <p:sldLayoutId id="2147483693" r:id="rId4"/>
    <p:sldLayoutId id="2147483686" r:id="rId5"/>
    <p:sldLayoutId id="2147483690" r:id="rId6"/>
    <p:sldLayoutId id="2147483682" r:id="rId7"/>
    <p:sldLayoutId id="2147483679" r:id="rId8"/>
    <p:sldLayoutId id="2147483694" r:id="rId9"/>
    <p:sldLayoutId id="2147483683" r:id="rId10"/>
    <p:sldLayoutId id="2147483695" r:id="rId11"/>
    <p:sldLayoutId id="2147483688" r:id="rId12"/>
    <p:sldLayoutId id="2147483684" r:id="rId13"/>
    <p:sldLayoutId id="2147483696" r:id="rId14"/>
    <p:sldLayoutId id="2147483685" r:id="rId15"/>
    <p:sldLayoutId id="2147483697" r:id="rId16"/>
    <p:sldLayoutId id="2147483701" r:id="rId17"/>
    <p:sldLayoutId id="2147483680" r:id="rId18"/>
    <p:sldLayoutId id="2147483687" r:id="rId19"/>
    <p:sldLayoutId id="2147483678" r:id="rId20"/>
    <p:sldLayoutId id="2147483689" r:id="rId21"/>
    <p:sldLayoutId id="2147483664" r:id="rId22"/>
    <p:sldLayoutId id="2147483662" r:id="rId23"/>
    <p:sldLayoutId id="2147483665" r:id="rId24"/>
    <p:sldLayoutId id="2147483699" r:id="rId25"/>
    <p:sldLayoutId id="2147483663"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30.jpe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3.JP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一群人在街道上行走&#10;&#10;描述已自动生成">
            <a:extLst>
              <a:ext uri="{FF2B5EF4-FFF2-40B4-BE49-F238E27FC236}">
                <a16:creationId xmlns:a16="http://schemas.microsoft.com/office/drawing/2014/main" id="{2012B989-C458-A259-97E8-AB7C833F0136}"/>
              </a:ext>
            </a:extLst>
          </p:cNvPr>
          <p:cNvPicPr>
            <a:picLocks noChangeAspect="1"/>
          </p:cNvPicPr>
          <p:nvPr/>
        </p:nvPicPr>
        <p:blipFill>
          <a:blip r:embed="rId3">
            <a:alphaModFix amt="19000"/>
          </a:blip>
          <a:stretch>
            <a:fillRect/>
          </a:stretch>
        </p:blipFill>
        <p:spPr>
          <a:xfrm>
            <a:off x="2922039" y="88915"/>
            <a:ext cx="8906691" cy="6769085"/>
          </a:xfrm>
          <a:prstGeom prst="rect">
            <a:avLst/>
          </a:prstGeom>
        </p:spPr>
      </p:pic>
      <p:sp>
        <p:nvSpPr>
          <p:cNvPr id="18" name="矩形 17"/>
          <p:cNvSpPr/>
          <p:nvPr/>
        </p:nvSpPr>
        <p:spPr>
          <a:xfrm>
            <a:off x="2064140" y="5837917"/>
            <a:ext cx="7811167" cy="584775"/>
          </a:xfrm>
          <a:prstGeom prst="rect">
            <a:avLst/>
          </a:prstGeom>
        </p:spPr>
        <p:txBody>
          <a:bodyPr wrap="square">
            <a:spAutoFit/>
          </a:bodyPr>
          <a:lstStyle/>
          <a:p>
            <a:pPr algn="ctr"/>
            <a:r>
              <a:rPr kumimoji="1" lang="en-US" altLang="zh-CN" sz="1600" i="1" dirty="0">
                <a:effectLst>
                  <a:outerShdw blurRad="38100" dist="38100" dir="2700000" algn="tl">
                    <a:srgbClr val="000000">
                      <a:alpha val="43137"/>
                    </a:srgbClr>
                  </a:outerShdw>
                </a:effectLst>
              </a:rPr>
              <a:t>Zhihao LIU</a:t>
            </a:r>
          </a:p>
          <a:p>
            <a:pPr algn="ctr"/>
            <a:endParaRPr kumimoji="1" lang="en-US" altLang="zh-CN" sz="1600" i="1" dirty="0">
              <a:effectLst>
                <a:outerShdw blurRad="38100" dist="38100" dir="2700000" algn="tl">
                  <a:srgbClr val="000000">
                    <a:alpha val="43137"/>
                  </a:srgbClr>
                </a:outerShdw>
              </a:effectLst>
            </a:endParaRPr>
          </a:p>
        </p:txBody>
      </p:sp>
      <p:sp>
        <p:nvSpPr>
          <p:cNvPr id="2" name="Rectangle 1"/>
          <p:cNvSpPr/>
          <p:nvPr/>
        </p:nvSpPr>
        <p:spPr>
          <a:xfrm>
            <a:off x="3435215" y="2691771"/>
            <a:ext cx="5069016" cy="400110"/>
          </a:xfrm>
          <a:prstGeom prst="rect">
            <a:avLst/>
          </a:prstGeom>
        </p:spPr>
        <p:txBody>
          <a:bodyPr wrap="none">
            <a:spAutoFit/>
          </a:bodyPr>
          <a:lstStyle/>
          <a:p>
            <a:r>
              <a:rPr lang="en-US" altLang="zh-CN" sz="2000" b="1" dirty="0">
                <a:solidFill>
                  <a:schemeClr val="tx1">
                    <a:lumMod val="85000"/>
                    <a:lumOff val="15000"/>
                  </a:schemeClr>
                </a:solidFill>
              </a:rPr>
              <a:t>You cannot blame it to climate change</a:t>
            </a:r>
            <a:endParaRPr lang="zh-CN" altLang="en-US" sz="2000" b="1" dirty="0">
              <a:solidFill>
                <a:schemeClr val="tx1">
                  <a:lumMod val="85000"/>
                  <a:lumOff val="15000"/>
                </a:schemeClr>
              </a:solidFill>
            </a:endParaRPr>
          </a:p>
        </p:txBody>
      </p:sp>
      <p:sp>
        <p:nvSpPr>
          <p:cNvPr id="4" name="矩形 3"/>
          <p:cNvSpPr/>
          <p:nvPr/>
        </p:nvSpPr>
        <p:spPr>
          <a:xfrm>
            <a:off x="1482633" y="1113626"/>
            <a:ext cx="8974183" cy="1569660"/>
          </a:xfrm>
          <a:prstGeom prst="rect">
            <a:avLst/>
          </a:prstGeom>
        </p:spPr>
        <p:txBody>
          <a:bodyPr wrap="square">
            <a:spAutoFit/>
          </a:bodyPr>
          <a:lstStyle/>
          <a:p>
            <a:pPr algn="ctr"/>
            <a:endParaRPr lang="en-US" altLang="zh-CN" sz="3200" b="1" dirty="0">
              <a:solidFill>
                <a:schemeClr val="tx1">
                  <a:lumMod val="85000"/>
                  <a:lumOff val="15000"/>
                </a:schemeClr>
              </a:solidFill>
            </a:endParaRPr>
          </a:p>
          <a:p>
            <a:pPr algn="ctr"/>
            <a:r>
              <a:rPr lang="en-US" altLang="zh-CN" sz="3200" b="1" dirty="0">
                <a:solidFill>
                  <a:schemeClr val="tx1">
                    <a:lumMod val="85000"/>
                    <a:lumOff val="15000"/>
                  </a:schemeClr>
                </a:solidFill>
              </a:rPr>
              <a:t>What if the ice block expedition 1959 happens in 2021?</a:t>
            </a:r>
          </a:p>
        </p:txBody>
      </p:sp>
    </p:spTree>
    <p:extLst>
      <p:ext uri="{BB962C8B-B14F-4D97-AF65-F5344CB8AC3E}">
        <p14:creationId xmlns:p14="http://schemas.microsoft.com/office/powerpoint/2010/main" val="2964514526"/>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2A401EB-DA8A-1F27-0FBC-E54C02C05647}"/>
              </a:ext>
            </a:extLst>
          </p:cNvPr>
          <p:cNvSpPr txBox="1"/>
          <p:nvPr/>
        </p:nvSpPr>
        <p:spPr>
          <a:xfrm>
            <a:off x="475502" y="945103"/>
            <a:ext cx="7842998" cy="369332"/>
          </a:xfrm>
          <a:prstGeom prst="rect">
            <a:avLst/>
          </a:prstGeom>
          <a:noFill/>
        </p:spPr>
        <p:txBody>
          <a:bodyPr wrap="square" rtlCol="0">
            <a:spAutoFit/>
          </a:bodyPr>
          <a:lstStyle/>
          <a:p>
            <a:r>
              <a:rPr lang="nn-NO" altLang="zh-CN" b="1" dirty="0">
                <a:solidFill>
                  <a:schemeClr val="tx1">
                    <a:lumMod val="85000"/>
                    <a:lumOff val="15000"/>
                  </a:schemeClr>
                </a:solidFill>
              </a:rPr>
              <a:t>Wooden &lt; Steel &lt; Aluminum: which cover is the coolest</a:t>
            </a:r>
            <a:endParaRPr lang="zh-CN" altLang="en-US" sz="1800" b="1" dirty="0">
              <a:solidFill>
                <a:schemeClr val="tx1">
                  <a:lumMod val="85000"/>
                  <a:lumOff val="15000"/>
                </a:schemeClr>
              </a:solidFill>
            </a:endParaRPr>
          </a:p>
        </p:txBody>
      </p:sp>
      <p:grpSp>
        <p:nvGrpSpPr>
          <p:cNvPr id="4" name="组合 3">
            <a:extLst>
              <a:ext uri="{FF2B5EF4-FFF2-40B4-BE49-F238E27FC236}">
                <a16:creationId xmlns:a16="http://schemas.microsoft.com/office/drawing/2014/main" id="{31917D94-5481-F897-13B3-9B466CCCC77A}"/>
              </a:ext>
            </a:extLst>
          </p:cNvPr>
          <p:cNvGrpSpPr>
            <a:grpSpLocks noChangeAspect="1"/>
          </p:cNvGrpSpPr>
          <p:nvPr/>
        </p:nvGrpSpPr>
        <p:grpSpPr>
          <a:xfrm>
            <a:off x="472551" y="2026152"/>
            <a:ext cx="8432458" cy="2959347"/>
            <a:chOff x="383651" y="2412514"/>
            <a:chExt cx="11614722" cy="4076153"/>
          </a:xfrm>
        </p:grpSpPr>
        <p:pic>
          <p:nvPicPr>
            <p:cNvPr id="5" name="Picture 2">
              <a:extLst>
                <a:ext uri="{FF2B5EF4-FFF2-40B4-BE49-F238E27FC236}">
                  <a16:creationId xmlns:a16="http://schemas.microsoft.com/office/drawing/2014/main" id="{5CEFA3CA-905B-0932-56D7-9E4DA93A33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383651" y="2412514"/>
              <a:ext cx="11614722" cy="4076153"/>
            </a:xfrm>
            <a:prstGeom prst="rect">
              <a:avLst/>
            </a:prstGeom>
            <a:noFill/>
            <a:extLst>
              <a:ext uri="{909E8E84-426E-40DD-AFC4-6F175D3DCCD1}">
                <a14:hiddenFill xmlns:a14="http://schemas.microsoft.com/office/drawing/2010/main">
                  <a:solidFill>
                    <a:srgbClr val="FFFFFF"/>
                  </a:solidFill>
                </a14:hiddenFill>
              </a:ext>
            </a:extLst>
          </p:spPr>
        </p:pic>
        <p:grpSp>
          <p:nvGrpSpPr>
            <p:cNvPr id="6" name="组合 5">
              <a:extLst>
                <a:ext uri="{FF2B5EF4-FFF2-40B4-BE49-F238E27FC236}">
                  <a16:creationId xmlns:a16="http://schemas.microsoft.com/office/drawing/2014/main" id="{C7CE96D9-D816-68DA-8216-8E621D1D96E8}"/>
                </a:ext>
              </a:extLst>
            </p:cNvPr>
            <p:cNvGrpSpPr/>
            <p:nvPr/>
          </p:nvGrpSpPr>
          <p:grpSpPr>
            <a:xfrm>
              <a:off x="2965840" y="2491747"/>
              <a:ext cx="963212" cy="3169546"/>
              <a:chOff x="2965840" y="2491747"/>
              <a:chExt cx="963212" cy="3169546"/>
            </a:xfrm>
          </p:grpSpPr>
          <p:cxnSp>
            <p:nvCxnSpPr>
              <p:cNvPr id="7" name="直接连接符 6">
                <a:extLst>
                  <a:ext uri="{FF2B5EF4-FFF2-40B4-BE49-F238E27FC236}">
                    <a16:creationId xmlns:a16="http://schemas.microsoft.com/office/drawing/2014/main" id="{8B8BD35D-0D74-DC39-008D-5F11E71B5C21}"/>
                  </a:ext>
                </a:extLst>
              </p:cNvPr>
              <p:cNvCxnSpPr>
                <a:cxnSpLocks/>
              </p:cNvCxnSpPr>
              <p:nvPr/>
            </p:nvCxnSpPr>
            <p:spPr>
              <a:xfrm>
                <a:off x="2965840" y="2491747"/>
                <a:ext cx="0" cy="3169546"/>
              </a:xfrm>
              <a:prstGeom prst="line">
                <a:avLst/>
              </a:prstGeom>
              <a:ln>
                <a:prstDash val="lgDash"/>
              </a:ln>
            </p:spPr>
            <p:style>
              <a:lnRef idx="2">
                <a:schemeClr val="accent1"/>
              </a:lnRef>
              <a:fillRef idx="0">
                <a:schemeClr val="accent1"/>
              </a:fillRef>
              <a:effectRef idx="1">
                <a:schemeClr val="accent1"/>
              </a:effectRef>
              <a:fontRef idx="minor">
                <a:schemeClr val="tx1"/>
              </a:fontRef>
            </p:style>
          </p:cxnSp>
          <p:cxnSp>
            <p:nvCxnSpPr>
              <p:cNvPr id="8" name="直接连接符 7">
                <a:extLst>
                  <a:ext uri="{FF2B5EF4-FFF2-40B4-BE49-F238E27FC236}">
                    <a16:creationId xmlns:a16="http://schemas.microsoft.com/office/drawing/2014/main" id="{67D5319A-756D-F744-8E2D-9121F480B5AD}"/>
                  </a:ext>
                </a:extLst>
              </p:cNvPr>
              <p:cNvCxnSpPr>
                <a:cxnSpLocks/>
              </p:cNvCxnSpPr>
              <p:nvPr/>
            </p:nvCxnSpPr>
            <p:spPr>
              <a:xfrm>
                <a:off x="3929052" y="2515496"/>
                <a:ext cx="0" cy="3145797"/>
              </a:xfrm>
              <a:prstGeom prst="line">
                <a:avLst/>
              </a:prstGeom>
              <a:ln>
                <a:prstDash val="lgDash"/>
              </a:ln>
            </p:spPr>
            <p:style>
              <a:lnRef idx="2">
                <a:schemeClr val="accent1"/>
              </a:lnRef>
              <a:fillRef idx="0">
                <a:schemeClr val="accent1"/>
              </a:fillRef>
              <a:effectRef idx="1">
                <a:schemeClr val="accent1"/>
              </a:effectRef>
              <a:fontRef idx="minor">
                <a:schemeClr val="tx1"/>
              </a:fontRef>
            </p:style>
          </p:cxnSp>
        </p:grpSp>
      </p:grpSp>
      <p:sp>
        <p:nvSpPr>
          <p:cNvPr id="11" name="文本框 10">
            <a:extLst>
              <a:ext uri="{FF2B5EF4-FFF2-40B4-BE49-F238E27FC236}">
                <a16:creationId xmlns:a16="http://schemas.microsoft.com/office/drawing/2014/main" id="{22058EDD-A2CB-35FF-D50C-5142CB9FEC38}"/>
              </a:ext>
            </a:extLst>
          </p:cNvPr>
          <p:cNvSpPr txBox="1"/>
          <p:nvPr/>
        </p:nvSpPr>
        <p:spPr>
          <a:xfrm>
            <a:off x="506037" y="5016386"/>
            <a:ext cx="4463024" cy="307777"/>
          </a:xfrm>
          <a:prstGeom prst="rect">
            <a:avLst/>
          </a:prstGeom>
          <a:noFill/>
        </p:spPr>
        <p:txBody>
          <a:bodyPr wrap="square">
            <a:spAutoFit/>
          </a:bodyPr>
          <a:lstStyle/>
          <a:p>
            <a:r>
              <a:rPr lang="en-US" altLang="zh-CN" sz="1400" b="1" dirty="0"/>
              <a:t>Fig 7. </a:t>
            </a:r>
            <a:r>
              <a:rPr lang="nn-NO" altLang="zh-CN" sz="1400" dirty="0"/>
              <a:t>The surface temperature of container </a:t>
            </a:r>
            <a:endParaRPr lang="en-US" altLang="zh-CN" sz="1400" dirty="0"/>
          </a:p>
        </p:txBody>
      </p:sp>
      <p:sp>
        <p:nvSpPr>
          <p:cNvPr id="12" name="文本框 11">
            <a:extLst>
              <a:ext uri="{FF2B5EF4-FFF2-40B4-BE49-F238E27FC236}">
                <a16:creationId xmlns:a16="http://schemas.microsoft.com/office/drawing/2014/main" id="{7B09432F-F2B7-0B89-AE3E-5FD71163B33B}"/>
              </a:ext>
            </a:extLst>
          </p:cNvPr>
          <p:cNvSpPr txBox="1"/>
          <p:nvPr/>
        </p:nvSpPr>
        <p:spPr>
          <a:xfrm>
            <a:off x="475502" y="482272"/>
            <a:ext cx="6084048" cy="461665"/>
          </a:xfrm>
          <a:prstGeom prst="rect">
            <a:avLst/>
          </a:prstGeom>
          <a:noFill/>
        </p:spPr>
        <p:txBody>
          <a:bodyPr wrap="square" rtlCol="0">
            <a:spAutoFit/>
          </a:bodyPr>
          <a:lstStyle/>
          <a:p>
            <a:r>
              <a:rPr lang="en-US" altLang="zh-CN" sz="2400" b="1" dirty="0"/>
              <a:t>Results</a:t>
            </a:r>
            <a:r>
              <a:rPr lang="en-US" altLang="zh-CN" sz="1200" dirty="0">
                <a:solidFill>
                  <a:schemeClr val="bg2">
                    <a:lumMod val="75000"/>
                  </a:schemeClr>
                </a:solidFill>
              </a:rPr>
              <a:t> | discussion</a:t>
            </a:r>
            <a:endParaRPr lang="zh-CN" altLang="en-US" sz="1200" dirty="0">
              <a:solidFill>
                <a:schemeClr val="bg2">
                  <a:lumMod val="75000"/>
                </a:schemeClr>
              </a:solidFill>
            </a:endParaRPr>
          </a:p>
        </p:txBody>
      </p:sp>
    </p:spTree>
    <p:extLst>
      <p:ext uri="{BB962C8B-B14F-4D97-AF65-F5344CB8AC3E}">
        <p14:creationId xmlns:p14="http://schemas.microsoft.com/office/powerpoint/2010/main" val="20813782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65B5027-CE28-11FB-AE5A-2DB50921195C}"/>
              </a:ext>
            </a:extLst>
          </p:cNvPr>
          <p:cNvSpPr txBox="1"/>
          <p:nvPr/>
        </p:nvSpPr>
        <p:spPr>
          <a:xfrm>
            <a:off x="475502" y="945103"/>
            <a:ext cx="7842998" cy="369332"/>
          </a:xfrm>
          <a:prstGeom prst="rect">
            <a:avLst/>
          </a:prstGeom>
          <a:noFill/>
        </p:spPr>
        <p:txBody>
          <a:bodyPr wrap="square" rtlCol="0">
            <a:spAutoFit/>
          </a:bodyPr>
          <a:lstStyle/>
          <a:p>
            <a:r>
              <a:rPr lang="nn-NO" altLang="zh-CN" b="1" dirty="0">
                <a:solidFill>
                  <a:schemeClr val="tx1">
                    <a:lumMod val="85000"/>
                    <a:lumOff val="15000"/>
                  </a:schemeClr>
                </a:solidFill>
              </a:rPr>
              <a:t>Saw dust : the alternative to glass wool</a:t>
            </a:r>
            <a:endParaRPr lang="zh-CN" altLang="en-US" sz="1800" b="1" dirty="0">
              <a:solidFill>
                <a:schemeClr val="tx1">
                  <a:lumMod val="85000"/>
                  <a:lumOff val="15000"/>
                </a:schemeClr>
              </a:solidFill>
            </a:endParaRPr>
          </a:p>
        </p:txBody>
      </p:sp>
      <p:pic>
        <p:nvPicPr>
          <p:cNvPr id="4" name="图片 3">
            <a:extLst>
              <a:ext uri="{FF2B5EF4-FFF2-40B4-BE49-F238E27FC236}">
                <a16:creationId xmlns:a16="http://schemas.microsoft.com/office/drawing/2014/main" id="{E38F4794-EA1C-CB57-D996-483A6D1C8C6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5502" y="1709766"/>
            <a:ext cx="6850222" cy="3340215"/>
          </a:xfrm>
          <a:prstGeom prst="rect">
            <a:avLst/>
          </a:prstGeom>
          <a:noFill/>
          <a:ln>
            <a:noFill/>
          </a:ln>
        </p:spPr>
      </p:pic>
      <p:sp>
        <p:nvSpPr>
          <p:cNvPr id="5" name="文本框 4">
            <a:extLst>
              <a:ext uri="{FF2B5EF4-FFF2-40B4-BE49-F238E27FC236}">
                <a16:creationId xmlns:a16="http://schemas.microsoft.com/office/drawing/2014/main" id="{D1E2119D-C462-694F-20FA-1C7D3A5D9078}"/>
              </a:ext>
            </a:extLst>
          </p:cNvPr>
          <p:cNvSpPr txBox="1"/>
          <p:nvPr/>
        </p:nvSpPr>
        <p:spPr>
          <a:xfrm>
            <a:off x="506037" y="5016386"/>
            <a:ext cx="4463024" cy="307777"/>
          </a:xfrm>
          <a:prstGeom prst="rect">
            <a:avLst/>
          </a:prstGeom>
          <a:noFill/>
        </p:spPr>
        <p:txBody>
          <a:bodyPr wrap="square">
            <a:spAutoFit/>
          </a:bodyPr>
          <a:lstStyle/>
          <a:p>
            <a:r>
              <a:rPr lang="en-US" altLang="zh-CN" sz="1400" b="1" dirty="0"/>
              <a:t>Fig 8. </a:t>
            </a:r>
            <a:r>
              <a:rPr lang="nn-NO" altLang="zh-CN" sz="1400" dirty="0"/>
              <a:t>The mass loss of different insulation materials</a:t>
            </a:r>
            <a:endParaRPr lang="en-US" altLang="zh-CN" sz="1400" dirty="0"/>
          </a:p>
        </p:txBody>
      </p:sp>
      <p:sp>
        <p:nvSpPr>
          <p:cNvPr id="6" name="文本框 5">
            <a:extLst>
              <a:ext uri="{FF2B5EF4-FFF2-40B4-BE49-F238E27FC236}">
                <a16:creationId xmlns:a16="http://schemas.microsoft.com/office/drawing/2014/main" id="{DC9C0B84-D443-2D0C-845F-3D3F20279ECD}"/>
              </a:ext>
            </a:extLst>
          </p:cNvPr>
          <p:cNvSpPr txBox="1"/>
          <p:nvPr/>
        </p:nvSpPr>
        <p:spPr>
          <a:xfrm>
            <a:off x="475502" y="482272"/>
            <a:ext cx="6084048" cy="461665"/>
          </a:xfrm>
          <a:prstGeom prst="rect">
            <a:avLst/>
          </a:prstGeom>
          <a:noFill/>
        </p:spPr>
        <p:txBody>
          <a:bodyPr wrap="square" rtlCol="0">
            <a:spAutoFit/>
          </a:bodyPr>
          <a:lstStyle/>
          <a:p>
            <a:r>
              <a:rPr lang="en-US" altLang="zh-CN" sz="2400" b="1" dirty="0"/>
              <a:t>Results</a:t>
            </a:r>
            <a:r>
              <a:rPr lang="en-US" altLang="zh-CN" sz="1200" dirty="0">
                <a:solidFill>
                  <a:schemeClr val="bg2">
                    <a:lumMod val="75000"/>
                  </a:schemeClr>
                </a:solidFill>
              </a:rPr>
              <a:t> | discussion</a:t>
            </a:r>
            <a:endParaRPr lang="zh-CN" altLang="en-US" sz="1200" dirty="0">
              <a:solidFill>
                <a:schemeClr val="bg2">
                  <a:lumMod val="75000"/>
                </a:schemeClr>
              </a:solidFill>
            </a:endParaRPr>
          </a:p>
        </p:txBody>
      </p:sp>
    </p:spTree>
    <p:extLst>
      <p:ext uri="{BB962C8B-B14F-4D97-AF65-F5344CB8AC3E}">
        <p14:creationId xmlns:p14="http://schemas.microsoft.com/office/powerpoint/2010/main" val="20376100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644798BA-27E8-47EB-1332-481D213F1C1E}"/>
              </a:ext>
            </a:extLst>
          </p:cNvPr>
          <p:cNvSpPr txBox="1"/>
          <p:nvPr/>
        </p:nvSpPr>
        <p:spPr>
          <a:xfrm>
            <a:off x="475502" y="482272"/>
            <a:ext cx="6084048" cy="461665"/>
          </a:xfrm>
          <a:prstGeom prst="rect">
            <a:avLst/>
          </a:prstGeom>
          <a:noFill/>
        </p:spPr>
        <p:txBody>
          <a:bodyPr wrap="square" rtlCol="0">
            <a:spAutoFit/>
          </a:bodyPr>
          <a:lstStyle/>
          <a:p>
            <a:r>
              <a:rPr lang="en-US" altLang="zh-CN" sz="2400" b="1" dirty="0"/>
              <a:t>Results</a:t>
            </a:r>
            <a:r>
              <a:rPr lang="en-US" altLang="zh-CN" sz="1200" dirty="0">
                <a:solidFill>
                  <a:schemeClr val="bg2">
                    <a:lumMod val="75000"/>
                  </a:schemeClr>
                </a:solidFill>
              </a:rPr>
              <a:t> | discussion</a:t>
            </a:r>
            <a:endParaRPr lang="zh-CN" altLang="en-US" sz="1200" dirty="0">
              <a:solidFill>
                <a:schemeClr val="bg2">
                  <a:lumMod val="75000"/>
                </a:schemeClr>
              </a:solidFill>
            </a:endParaRPr>
          </a:p>
        </p:txBody>
      </p:sp>
      <p:sp>
        <p:nvSpPr>
          <p:cNvPr id="3" name="TextBox 2">
            <a:extLst>
              <a:ext uri="{FF2B5EF4-FFF2-40B4-BE49-F238E27FC236}">
                <a16:creationId xmlns:a16="http://schemas.microsoft.com/office/drawing/2014/main" id="{43B552A7-2F7B-42A2-88D5-738F8C31BA9F}"/>
              </a:ext>
            </a:extLst>
          </p:cNvPr>
          <p:cNvSpPr txBox="1"/>
          <p:nvPr/>
        </p:nvSpPr>
        <p:spPr>
          <a:xfrm>
            <a:off x="475502" y="945103"/>
            <a:ext cx="7842998" cy="369332"/>
          </a:xfrm>
          <a:prstGeom prst="rect">
            <a:avLst/>
          </a:prstGeom>
          <a:noFill/>
        </p:spPr>
        <p:txBody>
          <a:bodyPr wrap="square" rtlCol="0">
            <a:spAutoFit/>
          </a:bodyPr>
          <a:lstStyle/>
          <a:p>
            <a:r>
              <a:rPr lang="nn-NO" altLang="zh-CN" sz="1800" b="1" dirty="0">
                <a:solidFill>
                  <a:schemeClr val="tx1">
                    <a:lumMod val="85000"/>
                    <a:lumOff val="15000"/>
                  </a:schemeClr>
                </a:solidFill>
              </a:rPr>
              <a:t>Does the core of ice block still below 0 degree Celsius ?</a:t>
            </a:r>
            <a:endParaRPr lang="zh-CN" altLang="en-US" sz="1800" b="1" dirty="0">
              <a:solidFill>
                <a:schemeClr val="tx1">
                  <a:lumMod val="85000"/>
                  <a:lumOff val="15000"/>
                </a:schemeClr>
              </a:solidFill>
            </a:endParaRPr>
          </a:p>
        </p:txBody>
      </p:sp>
      <p:pic>
        <p:nvPicPr>
          <p:cNvPr id="46" name="图片 45">
            <a:extLst>
              <a:ext uri="{FF2B5EF4-FFF2-40B4-BE49-F238E27FC236}">
                <a16:creationId xmlns:a16="http://schemas.microsoft.com/office/drawing/2014/main" id="{BAA09078-6DDD-1A5E-6C66-B64A3484B3FA}"/>
              </a:ext>
            </a:extLst>
          </p:cNvPr>
          <p:cNvPicPr>
            <a:picLocks noChangeAspect="1"/>
          </p:cNvPicPr>
          <p:nvPr/>
        </p:nvPicPr>
        <p:blipFill rotWithShape="1">
          <a:blip r:embed="rId3"/>
          <a:srcRect t="50431"/>
          <a:stretch/>
        </p:blipFill>
        <p:spPr>
          <a:xfrm>
            <a:off x="914400" y="1570534"/>
            <a:ext cx="7139123" cy="2468066"/>
          </a:xfrm>
          <a:prstGeom prst="rect">
            <a:avLst/>
          </a:prstGeom>
        </p:spPr>
      </p:pic>
      <p:pic>
        <p:nvPicPr>
          <p:cNvPr id="47" name="图片 46">
            <a:extLst>
              <a:ext uri="{FF2B5EF4-FFF2-40B4-BE49-F238E27FC236}">
                <a16:creationId xmlns:a16="http://schemas.microsoft.com/office/drawing/2014/main" id="{671AA134-834D-06A7-911B-0AD3F566113F}"/>
              </a:ext>
            </a:extLst>
          </p:cNvPr>
          <p:cNvPicPr>
            <a:picLocks noChangeAspect="1"/>
          </p:cNvPicPr>
          <p:nvPr/>
        </p:nvPicPr>
        <p:blipFill rotWithShape="1">
          <a:blip r:embed="rId3"/>
          <a:srcRect b="53783"/>
          <a:stretch/>
        </p:blipFill>
        <p:spPr>
          <a:xfrm>
            <a:off x="997949" y="4038600"/>
            <a:ext cx="7139123" cy="2301152"/>
          </a:xfrm>
          <a:prstGeom prst="rect">
            <a:avLst/>
          </a:prstGeom>
        </p:spPr>
      </p:pic>
      <p:sp>
        <p:nvSpPr>
          <p:cNvPr id="48" name="文本框 47">
            <a:extLst>
              <a:ext uri="{FF2B5EF4-FFF2-40B4-BE49-F238E27FC236}">
                <a16:creationId xmlns:a16="http://schemas.microsoft.com/office/drawing/2014/main" id="{310D5D69-9FC5-8605-6DEC-4EC8EECB78DF}"/>
              </a:ext>
            </a:extLst>
          </p:cNvPr>
          <p:cNvSpPr txBox="1"/>
          <p:nvPr/>
        </p:nvSpPr>
        <p:spPr>
          <a:xfrm>
            <a:off x="7398776" y="5912897"/>
            <a:ext cx="4463024" cy="307777"/>
          </a:xfrm>
          <a:prstGeom prst="rect">
            <a:avLst/>
          </a:prstGeom>
          <a:noFill/>
        </p:spPr>
        <p:txBody>
          <a:bodyPr wrap="square">
            <a:spAutoFit/>
          </a:bodyPr>
          <a:lstStyle/>
          <a:p>
            <a:r>
              <a:rPr lang="en-US" altLang="zh-CN" sz="1400" b="1" dirty="0"/>
              <a:t>Fig 9. </a:t>
            </a:r>
            <a:r>
              <a:rPr lang="nn-NO" altLang="zh-CN" sz="1400" dirty="0"/>
              <a:t>The heat distribution of the ice block</a:t>
            </a:r>
            <a:endParaRPr lang="en-US" altLang="zh-CN" sz="1400" dirty="0"/>
          </a:p>
        </p:txBody>
      </p:sp>
      <p:sp>
        <p:nvSpPr>
          <p:cNvPr id="50" name="文本框 49">
            <a:extLst>
              <a:ext uri="{FF2B5EF4-FFF2-40B4-BE49-F238E27FC236}">
                <a16:creationId xmlns:a16="http://schemas.microsoft.com/office/drawing/2014/main" id="{101CCDB2-F60B-85E7-2C16-86E868854031}"/>
              </a:ext>
            </a:extLst>
          </p:cNvPr>
          <p:cNvSpPr txBox="1"/>
          <p:nvPr/>
        </p:nvSpPr>
        <p:spPr>
          <a:xfrm>
            <a:off x="8318500" y="2228671"/>
            <a:ext cx="3632200" cy="646331"/>
          </a:xfrm>
          <a:prstGeom prst="rect">
            <a:avLst/>
          </a:prstGeom>
          <a:noFill/>
        </p:spPr>
        <p:txBody>
          <a:bodyPr wrap="square">
            <a:spAutoFit/>
          </a:bodyPr>
          <a:lstStyle/>
          <a:p>
            <a:r>
              <a:rPr lang="en-US" altLang="zh-CN" dirty="0"/>
              <a:t>The truth of the cold content:</a:t>
            </a:r>
          </a:p>
          <a:p>
            <a:r>
              <a:rPr lang="en-US" altLang="zh-CN" dirty="0">
                <a:solidFill>
                  <a:srgbClr val="202124"/>
                </a:solidFill>
                <a:latin typeface="arial" panose="020B0604020202020204" pitchFamily="34" charset="0"/>
              </a:rPr>
              <a:t>Fusion heat of ice = </a:t>
            </a:r>
            <a:r>
              <a:rPr lang="en-US" altLang="zh-CN" b="0" i="0" dirty="0">
                <a:solidFill>
                  <a:srgbClr val="202124"/>
                </a:solidFill>
                <a:effectLst/>
                <a:latin typeface="arial" panose="020B0604020202020204" pitchFamily="34" charset="0"/>
              </a:rPr>
              <a:t>333.55 J/g</a:t>
            </a:r>
            <a:r>
              <a:rPr lang="en-US" altLang="zh-CN" dirty="0"/>
              <a:t> </a:t>
            </a:r>
            <a:endParaRPr lang="zh-CN" altLang="en-US" dirty="0"/>
          </a:p>
        </p:txBody>
      </p:sp>
    </p:spTree>
    <p:extLst>
      <p:ext uri="{BB962C8B-B14F-4D97-AF65-F5344CB8AC3E}">
        <p14:creationId xmlns:p14="http://schemas.microsoft.com/office/powerpoint/2010/main" val="35701808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B1FFA781-2C07-A3C7-633B-EFA8DC389594}"/>
              </a:ext>
            </a:extLst>
          </p:cNvPr>
          <p:cNvSpPr txBox="1"/>
          <p:nvPr/>
        </p:nvSpPr>
        <p:spPr>
          <a:xfrm>
            <a:off x="475502" y="482272"/>
            <a:ext cx="6084048" cy="461665"/>
          </a:xfrm>
          <a:prstGeom prst="rect">
            <a:avLst/>
          </a:prstGeom>
          <a:noFill/>
        </p:spPr>
        <p:txBody>
          <a:bodyPr wrap="square" rtlCol="0">
            <a:spAutoFit/>
          </a:bodyPr>
          <a:lstStyle/>
          <a:p>
            <a:r>
              <a:rPr lang="en-US" altLang="zh-CN" sz="2400" b="1" dirty="0"/>
              <a:t>Discussion</a:t>
            </a:r>
            <a:endParaRPr lang="zh-CN" altLang="en-US" sz="1200" dirty="0">
              <a:solidFill>
                <a:schemeClr val="bg2">
                  <a:lumMod val="75000"/>
                </a:schemeClr>
              </a:solidFill>
            </a:endParaRPr>
          </a:p>
        </p:txBody>
      </p:sp>
      <p:sp>
        <p:nvSpPr>
          <p:cNvPr id="3" name="TextBox 2">
            <a:extLst>
              <a:ext uri="{FF2B5EF4-FFF2-40B4-BE49-F238E27FC236}">
                <a16:creationId xmlns:a16="http://schemas.microsoft.com/office/drawing/2014/main" id="{CE5B90CC-EB46-30CA-6BB8-F298EF3FC076}"/>
              </a:ext>
            </a:extLst>
          </p:cNvPr>
          <p:cNvSpPr txBox="1"/>
          <p:nvPr/>
        </p:nvSpPr>
        <p:spPr>
          <a:xfrm>
            <a:off x="475502" y="945103"/>
            <a:ext cx="7842998" cy="369332"/>
          </a:xfrm>
          <a:prstGeom prst="rect">
            <a:avLst/>
          </a:prstGeom>
          <a:noFill/>
        </p:spPr>
        <p:txBody>
          <a:bodyPr wrap="square" rtlCol="0">
            <a:spAutoFit/>
          </a:bodyPr>
          <a:lstStyle/>
          <a:p>
            <a:r>
              <a:rPr lang="nn-NO" altLang="zh-CN" sz="1800" b="1" dirty="0">
                <a:solidFill>
                  <a:schemeClr val="tx1">
                    <a:lumMod val="85000"/>
                    <a:lumOff val="15000"/>
                  </a:schemeClr>
                </a:solidFill>
              </a:rPr>
              <a:t>Not just the ice block expedition</a:t>
            </a:r>
            <a:r>
              <a:rPr lang="en-US" altLang="zh-CN" sz="1800" b="1" dirty="0">
                <a:solidFill>
                  <a:schemeClr val="tx1">
                    <a:lumMod val="85000"/>
                    <a:lumOff val="15000"/>
                  </a:schemeClr>
                </a:solidFill>
              </a:rPr>
              <a:t>…</a:t>
            </a:r>
            <a:endParaRPr lang="zh-CN" altLang="en-US" sz="1800" b="1" dirty="0">
              <a:solidFill>
                <a:schemeClr val="tx1">
                  <a:lumMod val="85000"/>
                  <a:lumOff val="15000"/>
                </a:schemeClr>
              </a:solidFill>
            </a:endParaRPr>
          </a:p>
        </p:txBody>
      </p:sp>
      <p:pic>
        <p:nvPicPr>
          <p:cNvPr id="7" name="图片 6" descr="一群人站在一起合影的黑白照片&#10;&#10;描述已自动生成">
            <a:extLst>
              <a:ext uri="{FF2B5EF4-FFF2-40B4-BE49-F238E27FC236}">
                <a16:creationId xmlns:a16="http://schemas.microsoft.com/office/drawing/2014/main" id="{805EAAAA-E086-D619-1236-776C55574AD0}"/>
              </a:ext>
            </a:extLst>
          </p:cNvPr>
          <p:cNvPicPr>
            <a:picLocks noChangeAspect="1"/>
          </p:cNvPicPr>
          <p:nvPr/>
        </p:nvPicPr>
        <p:blipFill>
          <a:blip r:embed="rId3"/>
          <a:stretch>
            <a:fillRect/>
          </a:stretch>
        </p:blipFill>
        <p:spPr>
          <a:xfrm>
            <a:off x="8614544" y="4546580"/>
            <a:ext cx="3101954" cy="2304990"/>
          </a:xfrm>
          <a:prstGeom prst="rect">
            <a:avLst/>
          </a:prstGeom>
        </p:spPr>
      </p:pic>
      <p:sp>
        <p:nvSpPr>
          <p:cNvPr id="9" name="文本框 8">
            <a:extLst>
              <a:ext uri="{FF2B5EF4-FFF2-40B4-BE49-F238E27FC236}">
                <a16:creationId xmlns:a16="http://schemas.microsoft.com/office/drawing/2014/main" id="{87C93B5C-4ED5-FDB6-C868-0BE7E1B8A025}"/>
              </a:ext>
            </a:extLst>
          </p:cNvPr>
          <p:cNvSpPr txBox="1"/>
          <p:nvPr/>
        </p:nvSpPr>
        <p:spPr>
          <a:xfrm>
            <a:off x="475501" y="1702484"/>
            <a:ext cx="7289641" cy="3693319"/>
          </a:xfrm>
          <a:prstGeom prst="rect">
            <a:avLst/>
          </a:prstGeom>
          <a:noFill/>
        </p:spPr>
        <p:txBody>
          <a:bodyPr wrap="square">
            <a:spAutoFit/>
          </a:bodyPr>
          <a:lstStyle/>
          <a:p>
            <a:r>
              <a:rPr lang="en-US" altLang="zh-CN" b="0" i="0" dirty="0">
                <a:solidFill>
                  <a:srgbClr val="000000"/>
                </a:solidFill>
                <a:effectLst/>
                <a:latin typeface="Roboto" panose="02000000000000000000" pitchFamily="2" charset="0"/>
              </a:rPr>
              <a:t>While we set a baseline using the 1959 ice block expedition. The melt loss of transporting ice is not projected to be greater than 1959 if we do another expedition in 2021. Additionally, the simulations do not support attributing the concern to global warming because the ice is covered.</a:t>
            </a:r>
          </a:p>
          <a:p>
            <a:endParaRPr lang="en-US" altLang="zh-CN" dirty="0">
              <a:solidFill>
                <a:srgbClr val="000000"/>
              </a:solidFill>
              <a:latin typeface="Roboto" panose="02000000000000000000" pitchFamily="2" charset="0"/>
            </a:endParaRPr>
          </a:p>
          <a:p>
            <a:r>
              <a:rPr lang="nn-NO" altLang="zh-CN" dirty="0">
                <a:solidFill>
                  <a:srgbClr val="000000"/>
                </a:solidFill>
                <a:latin typeface="Roboto" panose="02000000000000000000" pitchFamily="2" charset="0"/>
              </a:rPr>
              <a:t>Not just the ice block expedition</a:t>
            </a:r>
            <a:r>
              <a:rPr lang="en-US" altLang="zh-CN" dirty="0">
                <a:solidFill>
                  <a:srgbClr val="000000"/>
                </a:solidFill>
                <a:latin typeface="Roboto" panose="02000000000000000000" pitchFamily="2" charset="0"/>
              </a:rPr>
              <a:t>…</a:t>
            </a:r>
            <a:endParaRPr lang="zh-CN" altLang="en-US" dirty="0">
              <a:solidFill>
                <a:srgbClr val="000000"/>
              </a:solidFill>
              <a:latin typeface="Roboto" panose="02000000000000000000" pitchFamily="2" charset="0"/>
            </a:endParaRPr>
          </a:p>
          <a:p>
            <a:endParaRPr lang="en-US" altLang="zh-CN" b="0" i="0" dirty="0">
              <a:solidFill>
                <a:srgbClr val="000000"/>
              </a:solidFill>
              <a:effectLst/>
              <a:latin typeface="Roboto" panose="02000000000000000000" pitchFamily="2" charset="0"/>
            </a:endParaRPr>
          </a:p>
          <a:p>
            <a:r>
              <a:rPr lang="en-US" altLang="zh-CN" b="0" i="0" dirty="0">
                <a:solidFill>
                  <a:srgbClr val="000000"/>
                </a:solidFill>
                <a:effectLst/>
                <a:latin typeface="Roboto" panose="02000000000000000000" pitchFamily="2" charset="0"/>
              </a:rPr>
              <a:t>In the 19th-century, A million tons of ice was shipped from Norway each year during the golden age of ice trade</a:t>
            </a:r>
            <a:r>
              <a:rPr lang="nn-NO" altLang="zh-CN" b="0" i="0" dirty="0">
                <a:solidFill>
                  <a:srgbClr val="000000"/>
                </a:solidFill>
                <a:effectLst/>
                <a:latin typeface="Roboto" panose="02000000000000000000" pitchFamily="2" charset="0"/>
              </a:rPr>
              <a:t>. A</a:t>
            </a:r>
            <a:r>
              <a:rPr lang="nn-NO" altLang="zh-CN" dirty="0">
                <a:solidFill>
                  <a:srgbClr val="000000"/>
                </a:solidFill>
                <a:latin typeface="Roboto" panose="02000000000000000000" pitchFamily="2" charset="0"/>
              </a:rPr>
              <a:t>s the primary concerns of the business is melting lost, so we can call it ‘melting markets’.</a:t>
            </a:r>
          </a:p>
          <a:p>
            <a:endParaRPr lang="nn-NO" altLang="zh-CN" dirty="0">
              <a:solidFill>
                <a:srgbClr val="000000"/>
              </a:solidFill>
              <a:latin typeface="Roboto" panose="02000000000000000000" pitchFamily="2" charset="0"/>
            </a:endParaRPr>
          </a:p>
          <a:p>
            <a:r>
              <a:rPr lang="nn-NO" altLang="zh-CN" dirty="0">
                <a:solidFill>
                  <a:srgbClr val="000000"/>
                </a:solidFill>
                <a:latin typeface="Roboto" panose="02000000000000000000" pitchFamily="2" charset="0"/>
              </a:rPr>
              <a:t>By this experiment, </a:t>
            </a:r>
            <a:r>
              <a:rPr lang="en-US" altLang="zh-CN" b="0" i="0" dirty="0">
                <a:solidFill>
                  <a:srgbClr val="000000"/>
                </a:solidFill>
                <a:effectLst/>
                <a:latin typeface="Roboto" panose="02000000000000000000" pitchFamily="2" charset="0"/>
              </a:rPr>
              <a:t>this business has a solid physical basis.</a:t>
            </a:r>
            <a:endParaRPr lang="zh-CN" altLang="en-US" dirty="0"/>
          </a:p>
        </p:txBody>
      </p:sp>
      <p:pic>
        <p:nvPicPr>
          <p:cNvPr id="3074" name="Picture 2" descr="Lessons from the ice trade - Digital Evolution">
            <a:extLst>
              <a:ext uri="{FF2B5EF4-FFF2-40B4-BE49-F238E27FC236}">
                <a16:creationId xmlns:a16="http://schemas.microsoft.com/office/drawing/2014/main" id="{147DAE9A-549A-865E-649C-85EEF24813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4544" y="293070"/>
            <a:ext cx="3041649" cy="227731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he Ice Craze: Triumphs and Scandals of the 19th Century Ice Trade - The  Bowery Boys: New York City History">
            <a:extLst>
              <a:ext uri="{FF2B5EF4-FFF2-40B4-BE49-F238E27FC236}">
                <a16:creationId xmlns:a16="http://schemas.microsoft.com/office/drawing/2014/main" id="{DAADA31E-7859-AAB7-0755-7CD7F1F5F0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14544" y="2700635"/>
            <a:ext cx="3101954" cy="1685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03643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C65554BC-ADA0-D425-C9EA-E4FA5B6D8C28}"/>
              </a:ext>
            </a:extLst>
          </p:cNvPr>
          <p:cNvSpPr txBox="1"/>
          <p:nvPr/>
        </p:nvSpPr>
        <p:spPr>
          <a:xfrm>
            <a:off x="475502" y="482272"/>
            <a:ext cx="6084048" cy="461665"/>
          </a:xfrm>
          <a:prstGeom prst="rect">
            <a:avLst/>
          </a:prstGeom>
          <a:noFill/>
        </p:spPr>
        <p:txBody>
          <a:bodyPr wrap="square" rtlCol="0">
            <a:spAutoFit/>
          </a:bodyPr>
          <a:lstStyle/>
          <a:p>
            <a:r>
              <a:rPr lang="en-US" altLang="zh-CN" sz="2400" b="1" dirty="0"/>
              <a:t>The expedition</a:t>
            </a:r>
            <a:r>
              <a:rPr lang="en-US" altLang="zh-CN" sz="1200" dirty="0"/>
              <a:t> </a:t>
            </a:r>
            <a:r>
              <a:rPr lang="en-US" altLang="zh-CN" sz="1200" dirty="0">
                <a:solidFill>
                  <a:schemeClr val="bg2">
                    <a:lumMod val="75000"/>
                  </a:schemeClr>
                </a:solidFill>
              </a:rPr>
              <a:t>| questions | model | results| discussion</a:t>
            </a:r>
            <a:endParaRPr lang="zh-CN" altLang="en-US" sz="1200" dirty="0">
              <a:solidFill>
                <a:schemeClr val="bg2">
                  <a:lumMod val="75000"/>
                </a:schemeClr>
              </a:solidFill>
            </a:endParaRPr>
          </a:p>
        </p:txBody>
      </p:sp>
      <p:sp>
        <p:nvSpPr>
          <p:cNvPr id="74" name="等腰三角形 73">
            <a:extLst>
              <a:ext uri="{FF2B5EF4-FFF2-40B4-BE49-F238E27FC236}">
                <a16:creationId xmlns:a16="http://schemas.microsoft.com/office/drawing/2014/main" id="{D45EA29E-9682-BE9B-DCE9-B807C2E77D23}"/>
              </a:ext>
            </a:extLst>
          </p:cNvPr>
          <p:cNvSpPr/>
          <p:nvPr/>
        </p:nvSpPr>
        <p:spPr>
          <a:xfrm rot="5400000">
            <a:off x="222587" y="915459"/>
            <a:ext cx="111176" cy="394655"/>
          </a:xfrm>
          <a:prstGeom prst="triangle">
            <a:avLst/>
          </a:prstGeom>
          <a:solidFill>
            <a:srgbClr val="E7E3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a:extLst>
              <a:ext uri="{FF2B5EF4-FFF2-40B4-BE49-F238E27FC236}">
                <a16:creationId xmlns:a16="http://schemas.microsoft.com/office/drawing/2014/main" id="{A30AD08D-6D2E-B6F9-08A1-EF4A328F1180}"/>
              </a:ext>
            </a:extLst>
          </p:cNvPr>
          <p:cNvSpPr txBox="1"/>
          <p:nvPr/>
        </p:nvSpPr>
        <p:spPr>
          <a:xfrm>
            <a:off x="533400" y="6255477"/>
            <a:ext cx="5676900" cy="246221"/>
          </a:xfrm>
          <a:prstGeom prst="rect">
            <a:avLst/>
          </a:prstGeom>
          <a:noFill/>
        </p:spPr>
        <p:txBody>
          <a:bodyPr wrap="square">
            <a:spAutoFit/>
          </a:bodyPr>
          <a:lstStyle/>
          <a:p>
            <a:r>
              <a:rPr lang="en-US" altLang="zh-CN" sz="1000" b="0" i="0" dirty="0">
                <a:solidFill>
                  <a:schemeClr val="bg2">
                    <a:lumMod val="75000"/>
                  </a:schemeClr>
                </a:solidFill>
                <a:effectLst/>
                <a:latin typeface="-apple-system"/>
              </a:rPr>
              <a:t>Video source: https://www.youtube.com/watch?v=L9PMssvldaw</a:t>
            </a:r>
            <a:endParaRPr lang="zh-CN" altLang="en-US" sz="1050" dirty="0"/>
          </a:p>
        </p:txBody>
      </p:sp>
      <p:grpSp>
        <p:nvGrpSpPr>
          <p:cNvPr id="10" name="组合 9">
            <a:extLst>
              <a:ext uri="{FF2B5EF4-FFF2-40B4-BE49-F238E27FC236}">
                <a16:creationId xmlns:a16="http://schemas.microsoft.com/office/drawing/2014/main" id="{1C3A84FF-48DB-160C-4532-E0CF8083D166}"/>
              </a:ext>
            </a:extLst>
          </p:cNvPr>
          <p:cNvGrpSpPr/>
          <p:nvPr/>
        </p:nvGrpSpPr>
        <p:grpSpPr>
          <a:xfrm>
            <a:off x="252090" y="6192992"/>
            <a:ext cx="1044748" cy="117893"/>
            <a:chOff x="99690" y="6370793"/>
            <a:chExt cx="1044748" cy="117893"/>
          </a:xfrm>
        </p:grpSpPr>
        <p:sp>
          <p:nvSpPr>
            <p:cNvPr id="11" name="等腰三角形 10">
              <a:extLst>
                <a:ext uri="{FF2B5EF4-FFF2-40B4-BE49-F238E27FC236}">
                  <a16:creationId xmlns:a16="http://schemas.microsoft.com/office/drawing/2014/main" id="{6F65F58D-3425-4EBF-82CA-1B6425828C53}"/>
                </a:ext>
              </a:extLst>
            </p:cNvPr>
            <p:cNvSpPr/>
            <p:nvPr/>
          </p:nvSpPr>
          <p:spPr>
            <a:xfrm rot="5400000">
              <a:off x="242806" y="6227677"/>
              <a:ext cx="117893" cy="404125"/>
            </a:xfrm>
            <a:prstGeom prst="triangle">
              <a:avLst/>
            </a:prstGeom>
            <a:solidFill>
              <a:srgbClr val="E7E3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2" name="直接连接符 11">
              <a:extLst>
                <a:ext uri="{FF2B5EF4-FFF2-40B4-BE49-F238E27FC236}">
                  <a16:creationId xmlns:a16="http://schemas.microsoft.com/office/drawing/2014/main" id="{92D159E7-EDF0-84A7-7CAF-BEB6DA07AADD}"/>
                </a:ext>
              </a:extLst>
            </p:cNvPr>
            <p:cNvCxnSpPr>
              <a:stCxn id="11" idx="0"/>
            </p:cNvCxnSpPr>
            <p:nvPr/>
          </p:nvCxnSpPr>
          <p:spPr>
            <a:xfrm>
              <a:off x="503815" y="6429740"/>
              <a:ext cx="640623" cy="0"/>
            </a:xfrm>
            <a:prstGeom prst="line">
              <a:avLst/>
            </a:prstGeom>
            <a:ln w="9525">
              <a:solidFill>
                <a:srgbClr val="E7E3E0"/>
              </a:solidFill>
            </a:ln>
          </p:spPr>
          <p:style>
            <a:lnRef idx="1">
              <a:schemeClr val="accent2"/>
            </a:lnRef>
            <a:fillRef idx="0">
              <a:schemeClr val="accent2"/>
            </a:fillRef>
            <a:effectRef idx="0">
              <a:schemeClr val="accent2"/>
            </a:effectRef>
            <a:fontRef idx="minor">
              <a:schemeClr val="tx1"/>
            </a:fontRef>
          </p:style>
        </p:cxnSp>
      </p:grpSp>
      <p:sp>
        <p:nvSpPr>
          <p:cNvPr id="14" name="文本框 13">
            <a:extLst>
              <a:ext uri="{FF2B5EF4-FFF2-40B4-BE49-F238E27FC236}">
                <a16:creationId xmlns:a16="http://schemas.microsoft.com/office/drawing/2014/main" id="{4F67EB4A-8AF7-8C8C-F07D-254577939FE0}"/>
              </a:ext>
            </a:extLst>
          </p:cNvPr>
          <p:cNvSpPr txBox="1"/>
          <p:nvPr/>
        </p:nvSpPr>
        <p:spPr>
          <a:xfrm>
            <a:off x="8781144" y="1636099"/>
            <a:ext cx="3120570" cy="4401205"/>
          </a:xfrm>
          <a:prstGeom prst="rect">
            <a:avLst/>
          </a:prstGeom>
          <a:noFill/>
        </p:spPr>
        <p:txBody>
          <a:bodyPr wrap="square">
            <a:spAutoFit/>
          </a:bodyPr>
          <a:lstStyle/>
          <a:p>
            <a:pPr marL="285750" indent="-285750">
              <a:buFont typeface="Arial" panose="020B0604020202020204" pitchFamily="34" charset="0"/>
              <a:buChar char="•"/>
            </a:pPr>
            <a:r>
              <a:rPr lang="nn-NO" altLang="zh-CN" sz="1400" dirty="0"/>
              <a:t>3050 Kg cubic ice from glacier Svartisen</a:t>
            </a:r>
          </a:p>
          <a:p>
            <a:pPr marL="285750" indent="-285750">
              <a:buFont typeface="Arial" panose="020B0604020202020204" pitchFamily="34" charset="0"/>
              <a:buChar char="•"/>
            </a:pPr>
            <a:r>
              <a:rPr lang="nn-NO" altLang="zh-CN" sz="1400" dirty="0"/>
              <a:t>25 cm glasswool and iron container.</a:t>
            </a:r>
          </a:p>
          <a:p>
            <a:pPr marL="285750" indent="-285750">
              <a:buFont typeface="Arial" panose="020B0604020202020204" pitchFamily="34" charset="0"/>
              <a:buChar char="•"/>
            </a:pPr>
            <a:r>
              <a:rPr lang="en-US" altLang="zh-CN" sz="1400" dirty="0"/>
              <a:t>on 22 February 1959, at 9:15 am, the expedition left Mo </a:t>
            </a:r>
            <a:r>
              <a:rPr lang="en-US" altLang="zh-CN" sz="1400" dirty="0" err="1"/>
              <a:t>i</a:t>
            </a:r>
            <a:r>
              <a:rPr lang="en-US" altLang="zh-CN" sz="1400" dirty="0"/>
              <a:t> Rana.</a:t>
            </a:r>
          </a:p>
          <a:p>
            <a:pPr marL="285750" indent="-285750">
              <a:buFont typeface="Arial" panose="020B0604020202020204" pitchFamily="34" charset="0"/>
              <a:buChar char="•"/>
            </a:pPr>
            <a:r>
              <a:rPr lang="en-US" altLang="zh-CN" sz="1400" dirty="0"/>
              <a:t>only four </a:t>
            </a:r>
            <a:r>
              <a:rPr lang="en-US" altLang="zh-CN" sz="1400" dirty="0" err="1"/>
              <a:t>litres</a:t>
            </a:r>
            <a:r>
              <a:rPr lang="en-US" altLang="zh-CN" sz="1400" dirty="0"/>
              <a:t> of water had been shed until Marseille</a:t>
            </a:r>
          </a:p>
          <a:p>
            <a:pPr marL="285750" indent="-285750">
              <a:buFont typeface="Arial" panose="020B0604020202020204" pitchFamily="34" charset="0"/>
              <a:buChar char="•"/>
            </a:pPr>
            <a:r>
              <a:rPr lang="en-US" altLang="zh-CN" sz="1400" dirty="0"/>
              <a:t>once the Sahara was traversed, 177 </a:t>
            </a:r>
            <a:r>
              <a:rPr lang="en-US" altLang="zh-CN" sz="1400" dirty="0" err="1"/>
              <a:t>litres</a:t>
            </a:r>
            <a:r>
              <a:rPr lang="en-US" altLang="zh-CN" sz="1400" dirty="0"/>
              <a:t> had melted away. On average 15 </a:t>
            </a:r>
            <a:r>
              <a:rPr lang="en-US" altLang="zh-CN" sz="1400" dirty="0" err="1"/>
              <a:t>litres</a:t>
            </a:r>
            <a:r>
              <a:rPr lang="en-US" altLang="zh-CN" sz="1400" dirty="0"/>
              <a:t> melted each day in the desert.</a:t>
            </a:r>
          </a:p>
          <a:p>
            <a:pPr marL="285750" indent="-285750">
              <a:buFont typeface="Arial" panose="020B0604020202020204" pitchFamily="34" charset="0"/>
              <a:buChar char="•"/>
            </a:pPr>
            <a:r>
              <a:rPr lang="en-US" altLang="zh-CN" sz="1400" dirty="0"/>
              <a:t>arrived at Libreville on 21 March.</a:t>
            </a:r>
          </a:p>
          <a:p>
            <a:pPr marL="285750" indent="-285750">
              <a:buFont typeface="Arial" panose="020B0604020202020204" pitchFamily="34" charset="0"/>
              <a:buChar char="•"/>
            </a:pPr>
            <a:r>
              <a:rPr lang="en-US" altLang="zh-CN" sz="1400" dirty="0"/>
              <a:t>lost only 336 kg along the way (11%)</a:t>
            </a:r>
            <a:endParaRPr lang="nn-NO" altLang="zh-CN" sz="1400" dirty="0"/>
          </a:p>
          <a:p>
            <a:pPr marL="285750" indent="-285750">
              <a:buFont typeface="Arial" panose="020B0604020202020204" pitchFamily="34" charset="0"/>
              <a:buChar char="•"/>
            </a:pPr>
            <a:endParaRPr lang="nn-NO" altLang="zh-CN" sz="1400" dirty="0"/>
          </a:p>
          <a:p>
            <a:pPr marL="285750" indent="-285750">
              <a:buFont typeface="Arial" panose="020B0604020202020204" pitchFamily="34" charset="0"/>
              <a:buChar char="•"/>
            </a:pPr>
            <a:endParaRPr lang="zh-CN" altLang="en-US" sz="1400" dirty="0"/>
          </a:p>
        </p:txBody>
      </p:sp>
      <p:sp>
        <p:nvSpPr>
          <p:cNvPr id="15" name="TextBox 2">
            <a:extLst>
              <a:ext uri="{FF2B5EF4-FFF2-40B4-BE49-F238E27FC236}">
                <a16:creationId xmlns:a16="http://schemas.microsoft.com/office/drawing/2014/main" id="{3D4FB22D-5CD2-A93F-244A-7F055FEC2530}"/>
              </a:ext>
            </a:extLst>
          </p:cNvPr>
          <p:cNvSpPr txBox="1"/>
          <p:nvPr/>
        </p:nvSpPr>
        <p:spPr>
          <a:xfrm>
            <a:off x="475503" y="945103"/>
            <a:ext cx="7507354" cy="369332"/>
          </a:xfrm>
          <a:prstGeom prst="rect">
            <a:avLst/>
          </a:prstGeom>
          <a:noFill/>
        </p:spPr>
        <p:txBody>
          <a:bodyPr wrap="square" rtlCol="0">
            <a:spAutoFit/>
          </a:bodyPr>
          <a:lstStyle/>
          <a:p>
            <a:r>
              <a:rPr lang="nn-NO" altLang="zh-CN" b="1" dirty="0">
                <a:solidFill>
                  <a:schemeClr val="tx1">
                    <a:lumMod val="85000"/>
                    <a:lumOff val="15000"/>
                  </a:schemeClr>
                </a:solidFill>
              </a:rPr>
              <a:t>Background</a:t>
            </a:r>
            <a:endParaRPr lang="zh-CN" altLang="en-US" sz="1800" b="1" dirty="0">
              <a:solidFill>
                <a:schemeClr val="tx1">
                  <a:lumMod val="85000"/>
                  <a:lumOff val="15000"/>
                </a:schemeClr>
              </a:solidFill>
            </a:endParaRPr>
          </a:p>
        </p:txBody>
      </p:sp>
      <p:pic>
        <p:nvPicPr>
          <p:cNvPr id="3" name="asd">
            <a:hlinkClick r:id="" action="ppaction://media"/>
            <a:extLst>
              <a:ext uri="{FF2B5EF4-FFF2-40B4-BE49-F238E27FC236}">
                <a16:creationId xmlns:a16="http://schemas.microsoft.com/office/drawing/2014/main" id="{8CBF7000-A6E5-2F4A-417E-97A06254554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39800" y="1498599"/>
            <a:ext cx="7551164" cy="4260845"/>
          </a:xfrm>
          <a:prstGeom prst="rect">
            <a:avLst/>
          </a:prstGeom>
        </p:spPr>
      </p:pic>
    </p:spTree>
    <p:extLst>
      <p:ext uri="{BB962C8B-B14F-4D97-AF65-F5344CB8AC3E}">
        <p14:creationId xmlns:p14="http://schemas.microsoft.com/office/powerpoint/2010/main" val="2171291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3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E77D6FD2-1764-0D51-8E5D-37555FA796D1}"/>
              </a:ext>
            </a:extLst>
          </p:cNvPr>
          <p:cNvSpPr txBox="1"/>
          <p:nvPr/>
        </p:nvSpPr>
        <p:spPr>
          <a:xfrm>
            <a:off x="475502" y="482272"/>
            <a:ext cx="6084048" cy="461665"/>
          </a:xfrm>
          <a:prstGeom prst="rect">
            <a:avLst/>
          </a:prstGeom>
          <a:noFill/>
        </p:spPr>
        <p:txBody>
          <a:bodyPr wrap="square" rtlCol="0">
            <a:spAutoFit/>
          </a:bodyPr>
          <a:lstStyle/>
          <a:p>
            <a:r>
              <a:rPr lang="en-US" altLang="zh-CN" sz="2400" b="1" dirty="0"/>
              <a:t>Questions</a:t>
            </a:r>
            <a:r>
              <a:rPr lang="en-US" altLang="zh-CN" sz="1200" dirty="0">
                <a:solidFill>
                  <a:schemeClr val="bg2">
                    <a:lumMod val="75000"/>
                  </a:schemeClr>
                </a:solidFill>
              </a:rPr>
              <a:t>| model | results| discussion</a:t>
            </a:r>
            <a:endParaRPr lang="zh-CN" altLang="en-US" sz="1200" dirty="0">
              <a:solidFill>
                <a:schemeClr val="bg2">
                  <a:lumMod val="75000"/>
                </a:schemeClr>
              </a:solidFill>
            </a:endParaRPr>
          </a:p>
        </p:txBody>
      </p:sp>
      <p:sp>
        <p:nvSpPr>
          <p:cNvPr id="3" name="TextBox 2">
            <a:extLst>
              <a:ext uri="{FF2B5EF4-FFF2-40B4-BE49-F238E27FC236}">
                <a16:creationId xmlns:a16="http://schemas.microsoft.com/office/drawing/2014/main" id="{95954CE8-3BAC-F363-6B81-56EE31FB8485}"/>
              </a:ext>
            </a:extLst>
          </p:cNvPr>
          <p:cNvSpPr txBox="1"/>
          <p:nvPr/>
        </p:nvSpPr>
        <p:spPr>
          <a:xfrm>
            <a:off x="475503" y="945103"/>
            <a:ext cx="6088232" cy="369332"/>
          </a:xfrm>
          <a:prstGeom prst="rect">
            <a:avLst/>
          </a:prstGeom>
          <a:noFill/>
        </p:spPr>
        <p:txBody>
          <a:bodyPr wrap="square" rtlCol="0">
            <a:spAutoFit/>
          </a:bodyPr>
          <a:lstStyle/>
          <a:p>
            <a:r>
              <a:rPr lang="en-US" altLang="zh-CN" sz="1800" b="1" dirty="0">
                <a:solidFill>
                  <a:schemeClr val="tx1">
                    <a:lumMod val="85000"/>
                    <a:lumOff val="15000"/>
                  </a:schemeClr>
                </a:solidFill>
              </a:rPr>
              <a:t>Can an energy balance model answer the questions?</a:t>
            </a:r>
            <a:endParaRPr lang="zh-CN" altLang="en-US" sz="1800" b="1" dirty="0">
              <a:solidFill>
                <a:schemeClr val="tx1">
                  <a:lumMod val="85000"/>
                  <a:lumOff val="15000"/>
                </a:schemeClr>
              </a:solidFill>
            </a:endParaRPr>
          </a:p>
        </p:txBody>
      </p:sp>
      <p:sp>
        <p:nvSpPr>
          <p:cNvPr id="4" name="文本框 3">
            <a:extLst>
              <a:ext uri="{FF2B5EF4-FFF2-40B4-BE49-F238E27FC236}">
                <a16:creationId xmlns:a16="http://schemas.microsoft.com/office/drawing/2014/main" id="{2C5D0657-CA00-43A8-1EB8-6FE54B858A66}"/>
              </a:ext>
            </a:extLst>
          </p:cNvPr>
          <p:cNvSpPr txBox="1"/>
          <p:nvPr/>
        </p:nvSpPr>
        <p:spPr>
          <a:xfrm>
            <a:off x="533400" y="1714132"/>
            <a:ext cx="5263403" cy="315471"/>
          </a:xfrm>
          <a:prstGeom prst="rect">
            <a:avLst/>
          </a:prstGeom>
          <a:noFill/>
        </p:spPr>
        <p:txBody>
          <a:bodyPr wrap="square">
            <a:spAutoFit/>
          </a:bodyPr>
          <a:lstStyle/>
          <a:p>
            <a:r>
              <a:rPr lang="en-US" altLang="zh-CN" sz="1450" b="1" i="0" dirty="0">
                <a:solidFill>
                  <a:srgbClr val="333333"/>
                </a:solidFill>
                <a:effectLst/>
                <a:latin typeface="Georgia" panose="02040502050405020303" pitchFamily="18" charset="0"/>
              </a:rPr>
              <a:t>The objectives of the experiment is to answer:</a:t>
            </a:r>
          </a:p>
        </p:txBody>
      </p:sp>
      <p:pic>
        <p:nvPicPr>
          <p:cNvPr id="1026" name="Picture 2">
            <a:extLst>
              <a:ext uri="{FF2B5EF4-FFF2-40B4-BE49-F238E27FC236}">
                <a16:creationId xmlns:a16="http://schemas.microsoft.com/office/drawing/2014/main" id="{F92072FC-825B-BA9D-CA89-9078D3E5A0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814615"/>
            <a:ext cx="5715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4">
            <a:extLst>
              <a:ext uri="{FF2B5EF4-FFF2-40B4-BE49-F238E27FC236}">
                <a16:creationId xmlns:a16="http://schemas.microsoft.com/office/drawing/2014/main" id="{ECD7ACD9-4BCA-F890-A36C-ED9E3CB2E153}"/>
              </a:ext>
            </a:extLst>
          </p:cNvPr>
          <p:cNvSpPr txBox="1"/>
          <p:nvPr/>
        </p:nvSpPr>
        <p:spPr>
          <a:xfrm>
            <a:off x="533400" y="6089148"/>
            <a:ext cx="5676900" cy="407804"/>
          </a:xfrm>
          <a:prstGeom prst="rect">
            <a:avLst/>
          </a:prstGeom>
          <a:noFill/>
        </p:spPr>
        <p:txBody>
          <a:bodyPr wrap="square">
            <a:spAutoFit/>
          </a:bodyPr>
          <a:lstStyle/>
          <a:p>
            <a:endParaRPr lang="en-US" altLang="zh-CN" sz="1000" b="0" i="0">
              <a:solidFill>
                <a:schemeClr val="bg2">
                  <a:lumMod val="75000"/>
                </a:schemeClr>
              </a:solidFill>
              <a:effectLst/>
              <a:latin typeface="-apple-system"/>
            </a:endParaRPr>
          </a:p>
          <a:p>
            <a:endParaRPr lang="zh-CN" altLang="en-US" sz="1050" dirty="0"/>
          </a:p>
        </p:txBody>
      </p:sp>
      <p:grpSp>
        <p:nvGrpSpPr>
          <p:cNvPr id="6" name="组合 5">
            <a:extLst>
              <a:ext uri="{FF2B5EF4-FFF2-40B4-BE49-F238E27FC236}">
                <a16:creationId xmlns:a16="http://schemas.microsoft.com/office/drawing/2014/main" id="{DCF07D1E-B96A-BC83-42EF-916CD08EB4B5}"/>
              </a:ext>
            </a:extLst>
          </p:cNvPr>
          <p:cNvGrpSpPr/>
          <p:nvPr/>
        </p:nvGrpSpPr>
        <p:grpSpPr>
          <a:xfrm>
            <a:off x="99690" y="6040592"/>
            <a:ext cx="1044748" cy="117893"/>
            <a:chOff x="99690" y="6370793"/>
            <a:chExt cx="1044748" cy="117893"/>
          </a:xfrm>
        </p:grpSpPr>
        <p:sp>
          <p:nvSpPr>
            <p:cNvPr id="7" name="等腰三角形 6">
              <a:extLst>
                <a:ext uri="{FF2B5EF4-FFF2-40B4-BE49-F238E27FC236}">
                  <a16:creationId xmlns:a16="http://schemas.microsoft.com/office/drawing/2014/main" id="{1FC63460-C289-36BF-284E-39030D18F34C}"/>
                </a:ext>
              </a:extLst>
            </p:cNvPr>
            <p:cNvSpPr/>
            <p:nvPr/>
          </p:nvSpPr>
          <p:spPr>
            <a:xfrm rot="5400000">
              <a:off x="242806" y="6227677"/>
              <a:ext cx="117893" cy="404125"/>
            </a:xfrm>
            <a:prstGeom prst="triangle">
              <a:avLst/>
            </a:prstGeom>
            <a:solidFill>
              <a:srgbClr val="E7E3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8" name="直接连接符 7">
              <a:extLst>
                <a:ext uri="{FF2B5EF4-FFF2-40B4-BE49-F238E27FC236}">
                  <a16:creationId xmlns:a16="http://schemas.microsoft.com/office/drawing/2014/main" id="{B04EF2DC-AB3D-ECB9-1F05-FD4B524F9EC1}"/>
                </a:ext>
              </a:extLst>
            </p:cNvPr>
            <p:cNvCxnSpPr>
              <a:stCxn id="7" idx="0"/>
            </p:cNvCxnSpPr>
            <p:nvPr/>
          </p:nvCxnSpPr>
          <p:spPr>
            <a:xfrm>
              <a:off x="503815" y="6429740"/>
              <a:ext cx="640623" cy="0"/>
            </a:xfrm>
            <a:prstGeom prst="line">
              <a:avLst/>
            </a:prstGeom>
            <a:ln w="9525">
              <a:solidFill>
                <a:srgbClr val="E7E3E0"/>
              </a:solidFill>
            </a:ln>
          </p:spPr>
          <p:style>
            <a:lnRef idx="1">
              <a:schemeClr val="accent2"/>
            </a:lnRef>
            <a:fillRef idx="0">
              <a:schemeClr val="accent2"/>
            </a:fillRef>
            <a:effectRef idx="0">
              <a:schemeClr val="accent2"/>
            </a:effectRef>
            <a:fontRef idx="minor">
              <a:schemeClr val="tx1"/>
            </a:fontRef>
          </p:style>
        </p:cxnSp>
      </p:grpSp>
      <p:sp>
        <p:nvSpPr>
          <p:cNvPr id="9" name="文本框 8">
            <a:extLst>
              <a:ext uri="{FF2B5EF4-FFF2-40B4-BE49-F238E27FC236}">
                <a16:creationId xmlns:a16="http://schemas.microsoft.com/office/drawing/2014/main" id="{79339357-D509-1331-8838-7BB25F95F3AC}"/>
              </a:ext>
            </a:extLst>
          </p:cNvPr>
          <p:cNvSpPr txBox="1"/>
          <p:nvPr/>
        </p:nvSpPr>
        <p:spPr>
          <a:xfrm>
            <a:off x="6563735" y="6124795"/>
            <a:ext cx="5584061" cy="246221"/>
          </a:xfrm>
          <a:prstGeom prst="rect">
            <a:avLst/>
          </a:prstGeom>
          <a:noFill/>
        </p:spPr>
        <p:txBody>
          <a:bodyPr wrap="square">
            <a:spAutoFit/>
          </a:bodyPr>
          <a:lstStyle/>
          <a:p>
            <a:r>
              <a:rPr lang="en-US" altLang="zh-CN" sz="1000" dirty="0">
                <a:solidFill>
                  <a:schemeClr val="bg2">
                    <a:lumMod val="75000"/>
                  </a:schemeClr>
                </a:solidFill>
                <a:latin typeface="-apple-system"/>
              </a:rPr>
              <a:t>Data source: GISTEMPv4</a:t>
            </a:r>
            <a:endParaRPr lang="zh-CN" altLang="en-US" sz="1050" dirty="0"/>
          </a:p>
        </p:txBody>
      </p:sp>
      <p:sp>
        <p:nvSpPr>
          <p:cNvPr id="10" name="文本框 9">
            <a:extLst>
              <a:ext uri="{FF2B5EF4-FFF2-40B4-BE49-F238E27FC236}">
                <a16:creationId xmlns:a16="http://schemas.microsoft.com/office/drawing/2014/main" id="{F9C3EB5E-ADE6-C5AC-BAF6-10616129A6BD}"/>
              </a:ext>
            </a:extLst>
          </p:cNvPr>
          <p:cNvSpPr txBox="1"/>
          <p:nvPr/>
        </p:nvSpPr>
        <p:spPr>
          <a:xfrm>
            <a:off x="7766798" y="5690666"/>
            <a:ext cx="3891802" cy="307777"/>
          </a:xfrm>
          <a:prstGeom prst="rect">
            <a:avLst/>
          </a:prstGeom>
          <a:noFill/>
        </p:spPr>
        <p:txBody>
          <a:bodyPr wrap="square">
            <a:spAutoFit/>
          </a:bodyPr>
          <a:lstStyle/>
          <a:p>
            <a:r>
              <a:rPr lang="nn-NO" altLang="zh-CN" sz="1400" b="1" dirty="0"/>
              <a:t>Fig 1. </a:t>
            </a:r>
            <a:r>
              <a:rPr lang="nn-NO" altLang="zh-CN" sz="1400" dirty="0"/>
              <a:t>Global temperature time series</a:t>
            </a:r>
            <a:endParaRPr lang="zh-CN" altLang="en-US" sz="1400" dirty="0"/>
          </a:p>
        </p:txBody>
      </p:sp>
      <p:sp>
        <p:nvSpPr>
          <p:cNvPr id="12" name="文本框 11">
            <a:extLst>
              <a:ext uri="{FF2B5EF4-FFF2-40B4-BE49-F238E27FC236}">
                <a16:creationId xmlns:a16="http://schemas.microsoft.com/office/drawing/2014/main" id="{09A0C145-074F-4347-C522-C84E54DA392B}"/>
              </a:ext>
            </a:extLst>
          </p:cNvPr>
          <p:cNvSpPr txBox="1"/>
          <p:nvPr/>
        </p:nvSpPr>
        <p:spPr>
          <a:xfrm>
            <a:off x="533400" y="2365851"/>
            <a:ext cx="6096000" cy="3046988"/>
          </a:xfrm>
          <a:prstGeom prst="rect">
            <a:avLst/>
          </a:prstGeom>
          <a:noFill/>
        </p:spPr>
        <p:txBody>
          <a:bodyPr wrap="square">
            <a:spAutoFit/>
          </a:bodyPr>
          <a:lstStyle/>
          <a:p>
            <a:pPr marL="285750" indent="-285750">
              <a:buFont typeface="Arial" panose="020B0604020202020204" pitchFamily="34" charset="0"/>
              <a:buChar char="•"/>
            </a:pPr>
            <a:r>
              <a:rPr lang="en-US" altLang="zh-CN" sz="1600" i="0" dirty="0">
                <a:solidFill>
                  <a:srgbClr val="333333"/>
                </a:solidFill>
                <a:effectLst/>
                <a:latin typeface="Georgia" panose="02040502050405020303" pitchFamily="18" charset="0"/>
              </a:rPr>
              <a:t>What if the ice block expedition 1959 happens in 2020 and 2021 again? </a:t>
            </a:r>
          </a:p>
          <a:p>
            <a:pPr marL="285750" indent="-285750">
              <a:buFont typeface="Arial" panose="020B0604020202020204" pitchFamily="34" charset="0"/>
              <a:buChar char="•"/>
            </a:pPr>
            <a:endParaRPr lang="en-US" altLang="zh-CN" sz="1600" dirty="0">
              <a:solidFill>
                <a:srgbClr val="333333"/>
              </a:solidFill>
              <a:latin typeface="Georgia" panose="02040502050405020303" pitchFamily="18" charset="0"/>
            </a:endParaRPr>
          </a:p>
          <a:p>
            <a:pPr marL="285750" indent="-285750">
              <a:buFont typeface="Arial" panose="020B0604020202020204" pitchFamily="34" charset="0"/>
              <a:buChar char="•"/>
            </a:pPr>
            <a:r>
              <a:rPr lang="en-US" altLang="zh-CN" sz="1600" i="0" dirty="0">
                <a:solidFill>
                  <a:srgbClr val="333333"/>
                </a:solidFill>
                <a:effectLst/>
                <a:latin typeface="Georgia" panose="02040502050405020303" pitchFamily="18" charset="0"/>
              </a:rPr>
              <a:t>Are we going to have more or less melt loss?</a:t>
            </a:r>
          </a:p>
          <a:p>
            <a:pPr marL="285750" indent="-285750">
              <a:buFont typeface="Arial" panose="020B0604020202020204" pitchFamily="34" charset="0"/>
              <a:buChar char="•"/>
            </a:pPr>
            <a:endParaRPr lang="en-US" altLang="zh-CN" sz="1600" dirty="0">
              <a:solidFill>
                <a:srgbClr val="333333"/>
              </a:solidFill>
              <a:latin typeface="Georgia" panose="02040502050405020303" pitchFamily="18" charset="0"/>
            </a:endParaRPr>
          </a:p>
          <a:p>
            <a:pPr marL="285750" indent="-285750">
              <a:buFont typeface="Arial" panose="020B0604020202020204" pitchFamily="34" charset="0"/>
              <a:buChar char="•"/>
            </a:pPr>
            <a:r>
              <a:rPr lang="en-US" altLang="zh-CN" sz="1600" dirty="0">
                <a:solidFill>
                  <a:srgbClr val="333333"/>
                </a:solidFill>
                <a:latin typeface="Georgia" panose="02040502050405020303" pitchFamily="18" charset="0"/>
              </a:rPr>
              <a:t>If there is more melting loss, can we blame it on global warming?</a:t>
            </a:r>
          </a:p>
          <a:p>
            <a:pPr marL="285750" indent="-285750">
              <a:buFont typeface="Arial" panose="020B0604020202020204" pitchFamily="34" charset="0"/>
              <a:buChar char="•"/>
            </a:pPr>
            <a:endParaRPr lang="en-US" altLang="zh-CN" sz="1600" dirty="0">
              <a:solidFill>
                <a:srgbClr val="333333"/>
              </a:solidFill>
              <a:latin typeface="Georgia" panose="02040502050405020303" pitchFamily="18" charset="0"/>
            </a:endParaRPr>
          </a:p>
          <a:p>
            <a:pPr marL="285750" indent="-285750">
              <a:buFont typeface="Arial" panose="020B0604020202020204" pitchFamily="34" charset="0"/>
              <a:buChar char="•"/>
            </a:pPr>
            <a:r>
              <a:rPr lang="en-US" altLang="zh-CN" sz="1600" dirty="0">
                <a:solidFill>
                  <a:srgbClr val="333333"/>
                </a:solidFill>
                <a:latin typeface="Georgia" panose="02040502050405020303" pitchFamily="18" charset="0"/>
              </a:rPr>
              <a:t>What if they don’t used glass wool?</a:t>
            </a:r>
          </a:p>
          <a:p>
            <a:pPr marL="285750" indent="-285750">
              <a:buFont typeface="Arial" panose="020B0604020202020204" pitchFamily="34" charset="0"/>
              <a:buChar char="•"/>
            </a:pPr>
            <a:endParaRPr lang="en-US" altLang="zh-CN" sz="1600" dirty="0">
              <a:solidFill>
                <a:srgbClr val="333333"/>
              </a:solidFill>
              <a:latin typeface="Georgia" panose="02040502050405020303" pitchFamily="18" charset="0"/>
            </a:endParaRPr>
          </a:p>
          <a:p>
            <a:pPr marL="285750" indent="-285750">
              <a:buFont typeface="Arial" panose="020B0604020202020204" pitchFamily="34" charset="0"/>
              <a:buChar char="•"/>
            </a:pPr>
            <a:r>
              <a:rPr lang="en-US" altLang="zh-CN" sz="1600" dirty="0">
                <a:solidFill>
                  <a:srgbClr val="333333"/>
                </a:solidFill>
                <a:latin typeface="Georgia" panose="02040502050405020303" pitchFamily="18" charset="0"/>
              </a:rPr>
              <a:t>Did Radio Luxembourg underestimate the insulation materials or the ice itself?</a:t>
            </a:r>
          </a:p>
        </p:txBody>
      </p:sp>
    </p:spTree>
    <p:extLst>
      <p:ext uri="{BB962C8B-B14F-4D97-AF65-F5344CB8AC3E}">
        <p14:creationId xmlns:p14="http://schemas.microsoft.com/office/powerpoint/2010/main" val="13205388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 name="图片 187">
            <a:extLst>
              <a:ext uri="{FF2B5EF4-FFF2-40B4-BE49-F238E27FC236}">
                <a16:creationId xmlns:a16="http://schemas.microsoft.com/office/drawing/2014/main" id="{BCB43257-002D-23A7-0975-C8D3B23E5603}"/>
              </a:ext>
            </a:extLst>
          </p:cNvPr>
          <p:cNvPicPr>
            <a:picLocks noChangeAspect="1"/>
          </p:cNvPicPr>
          <p:nvPr/>
        </p:nvPicPr>
        <p:blipFill rotWithShape="1">
          <a:blip r:embed="rId3"/>
          <a:srcRect r="31195" b="12468"/>
          <a:stretch/>
        </p:blipFill>
        <p:spPr>
          <a:xfrm>
            <a:off x="3703586" y="1314435"/>
            <a:ext cx="8388724" cy="5593528"/>
          </a:xfrm>
          <a:prstGeom prst="rect">
            <a:avLst/>
          </a:prstGeom>
        </p:spPr>
      </p:pic>
      <p:sp>
        <p:nvSpPr>
          <p:cNvPr id="2" name="文本框 1">
            <a:extLst>
              <a:ext uri="{FF2B5EF4-FFF2-40B4-BE49-F238E27FC236}">
                <a16:creationId xmlns:a16="http://schemas.microsoft.com/office/drawing/2014/main" id="{C65554BC-ADA0-D425-C9EA-E4FA5B6D8C28}"/>
              </a:ext>
            </a:extLst>
          </p:cNvPr>
          <p:cNvSpPr txBox="1"/>
          <p:nvPr/>
        </p:nvSpPr>
        <p:spPr>
          <a:xfrm>
            <a:off x="475502" y="482272"/>
            <a:ext cx="6084048" cy="461665"/>
          </a:xfrm>
          <a:prstGeom prst="rect">
            <a:avLst/>
          </a:prstGeom>
          <a:noFill/>
        </p:spPr>
        <p:txBody>
          <a:bodyPr wrap="square" rtlCol="0">
            <a:spAutoFit/>
          </a:bodyPr>
          <a:lstStyle/>
          <a:p>
            <a:r>
              <a:rPr lang="en-US" altLang="zh-CN" sz="2400" b="1" dirty="0"/>
              <a:t>Models</a:t>
            </a:r>
            <a:r>
              <a:rPr lang="en-US" altLang="zh-CN" sz="1200" dirty="0"/>
              <a:t> </a:t>
            </a:r>
            <a:r>
              <a:rPr lang="en-US" altLang="zh-CN" sz="1200" dirty="0">
                <a:solidFill>
                  <a:schemeClr val="bg2">
                    <a:lumMod val="75000"/>
                  </a:schemeClr>
                </a:solidFill>
              </a:rPr>
              <a:t>| results| discussion</a:t>
            </a:r>
            <a:endParaRPr lang="zh-CN" altLang="en-US" sz="1200" dirty="0">
              <a:solidFill>
                <a:schemeClr val="bg2">
                  <a:lumMod val="75000"/>
                </a:schemeClr>
              </a:solidFill>
            </a:endParaRPr>
          </a:p>
        </p:txBody>
      </p:sp>
      <p:sp>
        <p:nvSpPr>
          <p:cNvPr id="5" name="TextBox 2">
            <a:extLst>
              <a:ext uri="{FF2B5EF4-FFF2-40B4-BE49-F238E27FC236}">
                <a16:creationId xmlns:a16="http://schemas.microsoft.com/office/drawing/2014/main" id="{959D3DF7-E25B-EAB1-A978-B3B7714ABB00}"/>
              </a:ext>
            </a:extLst>
          </p:cNvPr>
          <p:cNvSpPr txBox="1"/>
          <p:nvPr/>
        </p:nvSpPr>
        <p:spPr>
          <a:xfrm>
            <a:off x="475502" y="945103"/>
            <a:ext cx="6826997" cy="369332"/>
          </a:xfrm>
          <a:prstGeom prst="rect">
            <a:avLst/>
          </a:prstGeom>
          <a:noFill/>
        </p:spPr>
        <p:txBody>
          <a:bodyPr wrap="square" rtlCol="0">
            <a:spAutoFit/>
          </a:bodyPr>
          <a:lstStyle/>
          <a:p>
            <a:r>
              <a:rPr lang="en-US" altLang="zh-CN" sz="1800" b="1" dirty="0">
                <a:solidFill>
                  <a:schemeClr val="tx1">
                    <a:lumMod val="85000"/>
                    <a:lumOff val="15000"/>
                  </a:schemeClr>
                </a:solidFill>
              </a:rPr>
              <a:t>Energy balance model and heat diffusion model</a:t>
            </a:r>
            <a:endParaRPr lang="zh-CN" altLang="en-US" sz="1800" b="1" dirty="0">
              <a:solidFill>
                <a:schemeClr val="tx1">
                  <a:lumMod val="85000"/>
                  <a:lumOff val="15000"/>
                </a:schemeClr>
              </a:solidFill>
            </a:endParaRPr>
          </a:p>
        </p:txBody>
      </p:sp>
      <p:grpSp>
        <p:nvGrpSpPr>
          <p:cNvPr id="56" name="组合 55">
            <a:extLst>
              <a:ext uri="{FF2B5EF4-FFF2-40B4-BE49-F238E27FC236}">
                <a16:creationId xmlns:a16="http://schemas.microsoft.com/office/drawing/2014/main" id="{5FCB3CC0-402C-BCDD-E6A2-3C7249957EA6}"/>
              </a:ext>
            </a:extLst>
          </p:cNvPr>
          <p:cNvGrpSpPr/>
          <p:nvPr/>
        </p:nvGrpSpPr>
        <p:grpSpPr>
          <a:xfrm>
            <a:off x="99690" y="6040592"/>
            <a:ext cx="1044748" cy="117893"/>
            <a:chOff x="99690" y="6370793"/>
            <a:chExt cx="1044748" cy="117893"/>
          </a:xfrm>
        </p:grpSpPr>
        <p:sp>
          <p:nvSpPr>
            <p:cNvPr id="52" name="等腰三角形 51">
              <a:extLst>
                <a:ext uri="{FF2B5EF4-FFF2-40B4-BE49-F238E27FC236}">
                  <a16:creationId xmlns:a16="http://schemas.microsoft.com/office/drawing/2014/main" id="{0B9116F0-8E6E-7F53-5F16-60F040475054}"/>
                </a:ext>
              </a:extLst>
            </p:cNvPr>
            <p:cNvSpPr/>
            <p:nvPr/>
          </p:nvSpPr>
          <p:spPr>
            <a:xfrm rot="5400000">
              <a:off x="242806" y="6227677"/>
              <a:ext cx="117893" cy="404125"/>
            </a:xfrm>
            <a:prstGeom prst="triangle">
              <a:avLst/>
            </a:prstGeom>
            <a:solidFill>
              <a:srgbClr val="E7E3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5" name="直接连接符 54">
              <a:extLst>
                <a:ext uri="{FF2B5EF4-FFF2-40B4-BE49-F238E27FC236}">
                  <a16:creationId xmlns:a16="http://schemas.microsoft.com/office/drawing/2014/main" id="{C8A0C0B0-AFF8-04C8-D641-E505DB53BB07}"/>
                </a:ext>
              </a:extLst>
            </p:cNvPr>
            <p:cNvCxnSpPr>
              <a:stCxn id="52" idx="0"/>
            </p:cNvCxnSpPr>
            <p:nvPr/>
          </p:nvCxnSpPr>
          <p:spPr>
            <a:xfrm>
              <a:off x="503815" y="6429740"/>
              <a:ext cx="640623" cy="0"/>
            </a:xfrm>
            <a:prstGeom prst="line">
              <a:avLst/>
            </a:prstGeom>
            <a:ln w="9525">
              <a:solidFill>
                <a:srgbClr val="E7E3E0"/>
              </a:solidFill>
            </a:ln>
          </p:spPr>
          <p:style>
            <a:lnRef idx="1">
              <a:schemeClr val="accent2"/>
            </a:lnRef>
            <a:fillRef idx="0">
              <a:schemeClr val="accent2"/>
            </a:fillRef>
            <a:effectRef idx="0">
              <a:schemeClr val="accent2"/>
            </a:effectRef>
            <a:fontRef idx="minor">
              <a:schemeClr val="tx1"/>
            </a:fontRef>
          </p:style>
        </p:cxnSp>
      </p:grpSp>
      <p:sp>
        <p:nvSpPr>
          <p:cNvPr id="74" name="等腰三角形 73">
            <a:extLst>
              <a:ext uri="{FF2B5EF4-FFF2-40B4-BE49-F238E27FC236}">
                <a16:creationId xmlns:a16="http://schemas.microsoft.com/office/drawing/2014/main" id="{D45EA29E-9682-BE9B-DCE9-B807C2E77D23}"/>
              </a:ext>
            </a:extLst>
          </p:cNvPr>
          <p:cNvSpPr/>
          <p:nvPr/>
        </p:nvSpPr>
        <p:spPr>
          <a:xfrm rot="5400000">
            <a:off x="222587" y="915459"/>
            <a:ext cx="111176" cy="394655"/>
          </a:xfrm>
          <a:prstGeom prst="triangle">
            <a:avLst/>
          </a:prstGeom>
          <a:solidFill>
            <a:srgbClr val="E7E3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3" name="图片 112" descr="人们在看台上的人的黑白照片&#10;&#10;低可信度描述已自动生成">
            <a:extLst>
              <a:ext uri="{FF2B5EF4-FFF2-40B4-BE49-F238E27FC236}">
                <a16:creationId xmlns:a16="http://schemas.microsoft.com/office/drawing/2014/main" id="{D7A7053A-DECA-1CD2-D73D-C4C7F04EFB1D}"/>
              </a:ext>
            </a:extLst>
          </p:cNvPr>
          <p:cNvPicPr>
            <a:picLocks noChangeAspect="1"/>
          </p:cNvPicPr>
          <p:nvPr/>
        </p:nvPicPr>
        <p:blipFill>
          <a:blip r:embed="rId4"/>
          <a:stretch>
            <a:fillRect/>
          </a:stretch>
        </p:blipFill>
        <p:spPr>
          <a:xfrm>
            <a:off x="546432" y="3894785"/>
            <a:ext cx="2775345" cy="2963215"/>
          </a:xfrm>
          <a:prstGeom prst="rect">
            <a:avLst/>
          </a:prstGeom>
        </p:spPr>
      </p:pic>
      <p:cxnSp>
        <p:nvCxnSpPr>
          <p:cNvPr id="114" name="直接箭头连接符 113">
            <a:extLst>
              <a:ext uri="{FF2B5EF4-FFF2-40B4-BE49-F238E27FC236}">
                <a16:creationId xmlns:a16="http://schemas.microsoft.com/office/drawing/2014/main" id="{DCE96A4D-2E4B-A65A-DA72-608958E2C377}"/>
              </a:ext>
            </a:extLst>
          </p:cNvPr>
          <p:cNvCxnSpPr>
            <a:cxnSpLocks/>
          </p:cNvCxnSpPr>
          <p:nvPr/>
        </p:nvCxnSpPr>
        <p:spPr>
          <a:xfrm flipV="1">
            <a:off x="3364394" y="6375728"/>
            <a:ext cx="2642706" cy="386175"/>
          </a:xfrm>
          <a:prstGeom prst="straightConnector1">
            <a:avLst/>
          </a:prstGeom>
          <a:ln>
            <a:prstDash val="sysDash"/>
            <a:tailEnd type="triangle"/>
          </a:ln>
        </p:spPr>
        <p:style>
          <a:lnRef idx="3">
            <a:schemeClr val="dk1"/>
          </a:lnRef>
          <a:fillRef idx="0">
            <a:schemeClr val="dk1"/>
          </a:fillRef>
          <a:effectRef idx="2">
            <a:schemeClr val="dk1"/>
          </a:effectRef>
          <a:fontRef idx="minor">
            <a:schemeClr val="tx1"/>
          </a:fontRef>
        </p:style>
      </p:cxnSp>
      <p:sp>
        <p:nvSpPr>
          <p:cNvPr id="192" name="文本框 191">
            <a:extLst>
              <a:ext uri="{FF2B5EF4-FFF2-40B4-BE49-F238E27FC236}">
                <a16:creationId xmlns:a16="http://schemas.microsoft.com/office/drawing/2014/main" id="{676212CD-74C3-793C-99A1-AEA5906F84A9}"/>
              </a:ext>
            </a:extLst>
          </p:cNvPr>
          <p:cNvSpPr txBox="1"/>
          <p:nvPr/>
        </p:nvSpPr>
        <p:spPr>
          <a:xfrm>
            <a:off x="602099" y="2673751"/>
            <a:ext cx="3101487" cy="523220"/>
          </a:xfrm>
          <a:prstGeom prst="rect">
            <a:avLst/>
          </a:prstGeom>
          <a:noFill/>
        </p:spPr>
        <p:txBody>
          <a:bodyPr wrap="square">
            <a:spAutoFit/>
          </a:bodyPr>
          <a:lstStyle/>
          <a:p>
            <a:r>
              <a:rPr lang="en-US" altLang="zh-CN" sz="1400" b="1" dirty="0"/>
              <a:t>Fig 2. </a:t>
            </a:r>
            <a:r>
              <a:rPr lang="en-US" altLang="zh-CN" sz="1400" dirty="0"/>
              <a:t>From historical event to models</a:t>
            </a:r>
            <a:endParaRPr lang="zh-CN" altLang="en-US" sz="1400" dirty="0"/>
          </a:p>
        </p:txBody>
      </p:sp>
    </p:spTree>
    <p:extLst>
      <p:ext uri="{BB962C8B-B14F-4D97-AF65-F5344CB8AC3E}">
        <p14:creationId xmlns:p14="http://schemas.microsoft.com/office/powerpoint/2010/main" val="35731559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853677A7-69DE-FC99-39EB-AD31F0337867}"/>
              </a:ext>
            </a:extLst>
          </p:cNvPr>
          <p:cNvSpPr txBox="1"/>
          <p:nvPr/>
        </p:nvSpPr>
        <p:spPr>
          <a:xfrm>
            <a:off x="475502" y="482272"/>
            <a:ext cx="6084048" cy="461665"/>
          </a:xfrm>
          <a:prstGeom prst="rect">
            <a:avLst/>
          </a:prstGeom>
          <a:noFill/>
        </p:spPr>
        <p:txBody>
          <a:bodyPr wrap="square" rtlCol="0">
            <a:spAutoFit/>
          </a:bodyPr>
          <a:lstStyle/>
          <a:p>
            <a:r>
              <a:rPr lang="en-US" altLang="zh-CN" sz="2400" b="1" dirty="0"/>
              <a:t>Models</a:t>
            </a:r>
            <a:r>
              <a:rPr lang="en-US" altLang="zh-CN" sz="1200" dirty="0"/>
              <a:t> </a:t>
            </a:r>
            <a:r>
              <a:rPr lang="en-US" altLang="zh-CN" sz="1200" dirty="0">
                <a:solidFill>
                  <a:schemeClr val="bg2">
                    <a:lumMod val="75000"/>
                  </a:schemeClr>
                </a:solidFill>
              </a:rPr>
              <a:t>| results| discussion</a:t>
            </a:r>
            <a:endParaRPr lang="zh-CN" altLang="en-US" sz="1200" dirty="0">
              <a:solidFill>
                <a:schemeClr val="bg2">
                  <a:lumMod val="75000"/>
                </a:schemeClr>
              </a:solidFill>
            </a:endParaRPr>
          </a:p>
        </p:txBody>
      </p:sp>
      <p:sp>
        <p:nvSpPr>
          <p:cNvPr id="6" name="TextBox 2">
            <a:extLst>
              <a:ext uri="{FF2B5EF4-FFF2-40B4-BE49-F238E27FC236}">
                <a16:creationId xmlns:a16="http://schemas.microsoft.com/office/drawing/2014/main" id="{4AE8D245-6ABD-0A19-6668-68DECA912391}"/>
              </a:ext>
            </a:extLst>
          </p:cNvPr>
          <p:cNvSpPr txBox="1"/>
          <p:nvPr/>
        </p:nvSpPr>
        <p:spPr>
          <a:xfrm>
            <a:off x="475502" y="945103"/>
            <a:ext cx="6826997" cy="369332"/>
          </a:xfrm>
          <a:prstGeom prst="rect">
            <a:avLst/>
          </a:prstGeom>
          <a:noFill/>
        </p:spPr>
        <p:txBody>
          <a:bodyPr wrap="square" rtlCol="0">
            <a:spAutoFit/>
          </a:bodyPr>
          <a:lstStyle/>
          <a:p>
            <a:r>
              <a:rPr lang="nn-NO" altLang="zh-CN" b="1" dirty="0">
                <a:solidFill>
                  <a:schemeClr val="tx1">
                    <a:lumMod val="85000"/>
                    <a:lumOff val="15000"/>
                  </a:schemeClr>
                </a:solidFill>
              </a:rPr>
              <a:t>Physics basis and materials</a:t>
            </a:r>
            <a:endParaRPr lang="zh-CN" altLang="en-US" sz="1800" b="1" dirty="0">
              <a:solidFill>
                <a:schemeClr val="tx1">
                  <a:lumMod val="85000"/>
                  <a:lumOff val="15000"/>
                </a:schemeClr>
              </a:solidFill>
            </a:endParaRPr>
          </a:p>
        </p:txBody>
      </p:sp>
      <p:pic>
        <p:nvPicPr>
          <p:cNvPr id="10" name="图片 9">
            <a:extLst>
              <a:ext uri="{FF2B5EF4-FFF2-40B4-BE49-F238E27FC236}">
                <a16:creationId xmlns:a16="http://schemas.microsoft.com/office/drawing/2014/main" id="{E6BFF846-0A0B-6C11-3C76-BFFBE2FBAB92}"/>
              </a:ext>
            </a:extLst>
          </p:cNvPr>
          <p:cNvPicPr>
            <a:picLocks noChangeAspect="1"/>
          </p:cNvPicPr>
          <p:nvPr/>
        </p:nvPicPr>
        <p:blipFill>
          <a:blip r:embed="rId3"/>
          <a:stretch>
            <a:fillRect/>
          </a:stretch>
        </p:blipFill>
        <p:spPr>
          <a:xfrm>
            <a:off x="475503" y="1796846"/>
            <a:ext cx="6317184" cy="4358367"/>
          </a:xfrm>
          <a:prstGeom prst="rect">
            <a:avLst/>
          </a:prstGeom>
        </p:spPr>
      </p:pic>
      <p:pic>
        <p:nvPicPr>
          <p:cNvPr id="8" name="图片 7">
            <a:extLst>
              <a:ext uri="{FF2B5EF4-FFF2-40B4-BE49-F238E27FC236}">
                <a16:creationId xmlns:a16="http://schemas.microsoft.com/office/drawing/2014/main" id="{C3E06D76-E92F-B6D4-6774-43140AFB78E2}"/>
              </a:ext>
            </a:extLst>
          </p:cNvPr>
          <p:cNvPicPr>
            <a:picLocks noChangeAspect="1"/>
          </p:cNvPicPr>
          <p:nvPr/>
        </p:nvPicPr>
        <p:blipFill>
          <a:blip r:embed="rId4"/>
          <a:stretch>
            <a:fillRect/>
          </a:stretch>
        </p:blipFill>
        <p:spPr>
          <a:xfrm>
            <a:off x="6501923" y="4716236"/>
            <a:ext cx="5156677" cy="1859643"/>
          </a:xfrm>
          <a:prstGeom prst="rect">
            <a:avLst/>
          </a:prstGeom>
        </p:spPr>
      </p:pic>
      <p:pic>
        <p:nvPicPr>
          <p:cNvPr id="12" name="图片 11">
            <a:extLst>
              <a:ext uri="{FF2B5EF4-FFF2-40B4-BE49-F238E27FC236}">
                <a16:creationId xmlns:a16="http://schemas.microsoft.com/office/drawing/2014/main" id="{6E8070F4-4876-FBDB-5341-925D4E257C4E}"/>
              </a:ext>
            </a:extLst>
          </p:cNvPr>
          <p:cNvPicPr>
            <a:picLocks noChangeAspect="1"/>
          </p:cNvPicPr>
          <p:nvPr/>
        </p:nvPicPr>
        <p:blipFill>
          <a:blip r:embed="rId5"/>
          <a:stretch>
            <a:fillRect/>
          </a:stretch>
        </p:blipFill>
        <p:spPr>
          <a:xfrm>
            <a:off x="6668862" y="1900819"/>
            <a:ext cx="5378460" cy="2229032"/>
          </a:xfrm>
          <a:prstGeom prst="rect">
            <a:avLst/>
          </a:prstGeom>
        </p:spPr>
      </p:pic>
    </p:spTree>
    <p:extLst>
      <p:ext uri="{BB962C8B-B14F-4D97-AF65-F5344CB8AC3E}">
        <p14:creationId xmlns:p14="http://schemas.microsoft.com/office/powerpoint/2010/main" val="36056623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
            <a:extLst>
              <a:ext uri="{FF2B5EF4-FFF2-40B4-BE49-F238E27FC236}">
                <a16:creationId xmlns:a16="http://schemas.microsoft.com/office/drawing/2014/main" id="{4AE8D245-6ABD-0A19-6668-68DECA912391}"/>
              </a:ext>
            </a:extLst>
          </p:cNvPr>
          <p:cNvSpPr txBox="1"/>
          <p:nvPr/>
        </p:nvSpPr>
        <p:spPr>
          <a:xfrm>
            <a:off x="475502" y="945103"/>
            <a:ext cx="6826997" cy="369332"/>
          </a:xfrm>
          <a:prstGeom prst="rect">
            <a:avLst/>
          </a:prstGeom>
          <a:noFill/>
        </p:spPr>
        <p:txBody>
          <a:bodyPr wrap="square" rtlCol="0">
            <a:spAutoFit/>
          </a:bodyPr>
          <a:lstStyle/>
          <a:p>
            <a:r>
              <a:rPr lang="nn-NO" altLang="zh-CN" b="1" dirty="0">
                <a:solidFill>
                  <a:schemeClr val="tx1">
                    <a:lumMod val="85000"/>
                    <a:lumOff val="15000"/>
                  </a:schemeClr>
                </a:solidFill>
              </a:rPr>
              <a:t>Forcing data and surface temperature (1959)</a:t>
            </a:r>
            <a:endParaRPr lang="zh-CN" altLang="en-US" sz="1800" b="1" dirty="0">
              <a:solidFill>
                <a:schemeClr val="tx1">
                  <a:lumMod val="85000"/>
                  <a:lumOff val="15000"/>
                </a:schemeClr>
              </a:solidFill>
            </a:endParaRPr>
          </a:p>
        </p:txBody>
      </p:sp>
      <p:grpSp>
        <p:nvGrpSpPr>
          <p:cNvPr id="2" name="组合 1">
            <a:extLst>
              <a:ext uri="{FF2B5EF4-FFF2-40B4-BE49-F238E27FC236}">
                <a16:creationId xmlns:a16="http://schemas.microsoft.com/office/drawing/2014/main" id="{343D52E9-8C64-6268-5D40-1CF97566BBF1}"/>
              </a:ext>
            </a:extLst>
          </p:cNvPr>
          <p:cNvGrpSpPr>
            <a:grpSpLocks noChangeAspect="1"/>
          </p:cNvGrpSpPr>
          <p:nvPr/>
        </p:nvGrpSpPr>
        <p:grpSpPr>
          <a:xfrm>
            <a:off x="546100" y="3957091"/>
            <a:ext cx="8416244" cy="2848083"/>
            <a:chOff x="28051" y="-510885"/>
            <a:chExt cx="12200915" cy="4128827"/>
          </a:xfrm>
        </p:grpSpPr>
        <p:pic>
          <p:nvPicPr>
            <p:cNvPr id="3" name="Picture 2">
              <a:extLst>
                <a:ext uri="{FF2B5EF4-FFF2-40B4-BE49-F238E27FC236}">
                  <a16:creationId xmlns:a16="http://schemas.microsoft.com/office/drawing/2014/main" id="{FB3D7B36-C46D-654E-C8B4-8321F558E9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28051" y="-510885"/>
              <a:ext cx="12200915" cy="4128827"/>
            </a:xfrm>
            <a:prstGeom prst="rect">
              <a:avLst/>
            </a:prstGeom>
            <a:noFill/>
            <a:extLst>
              <a:ext uri="{909E8E84-426E-40DD-AFC4-6F175D3DCCD1}">
                <a14:hiddenFill xmlns:a14="http://schemas.microsoft.com/office/drawing/2010/main">
                  <a:solidFill>
                    <a:srgbClr val="FFFFFF"/>
                  </a:solidFill>
                </a14:hiddenFill>
              </a:ext>
            </a:extLst>
          </p:spPr>
        </p:pic>
        <p:grpSp>
          <p:nvGrpSpPr>
            <p:cNvPr id="4" name="组合 3">
              <a:extLst>
                <a:ext uri="{FF2B5EF4-FFF2-40B4-BE49-F238E27FC236}">
                  <a16:creationId xmlns:a16="http://schemas.microsoft.com/office/drawing/2014/main" id="{D1DD947C-17FD-11C1-CC77-8AE120F2EA4E}"/>
                </a:ext>
              </a:extLst>
            </p:cNvPr>
            <p:cNvGrpSpPr/>
            <p:nvPr/>
          </p:nvGrpSpPr>
          <p:grpSpPr>
            <a:xfrm>
              <a:off x="2597345" y="-387467"/>
              <a:ext cx="976107" cy="3169546"/>
              <a:chOff x="2597345" y="-95367"/>
              <a:chExt cx="976107" cy="3169546"/>
            </a:xfrm>
          </p:grpSpPr>
          <p:cxnSp>
            <p:nvCxnSpPr>
              <p:cNvPr id="7" name="直接连接符 6">
                <a:extLst>
                  <a:ext uri="{FF2B5EF4-FFF2-40B4-BE49-F238E27FC236}">
                    <a16:creationId xmlns:a16="http://schemas.microsoft.com/office/drawing/2014/main" id="{552D15F4-340E-6032-2E7F-55B68E4B2695}"/>
                  </a:ext>
                </a:extLst>
              </p:cNvPr>
              <p:cNvCxnSpPr>
                <a:cxnSpLocks/>
              </p:cNvCxnSpPr>
              <p:nvPr/>
            </p:nvCxnSpPr>
            <p:spPr>
              <a:xfrm>
                <a:off x="2597345" y="-95367"/>
                <a:ext cx="0" cy="3169546"/>
              </a:xfrm>
              <a:prstGeom prst="line">
                <a:avLst/>
              </a:prstGeom>
              <a:ln>
                <a:prstDash val="lgDash"/>
              </a:ln>
            </p:spPr>
            <p:style>
              <a:lnRef idx="2">
                <a:schemeClr val="accent1"/>
              </a:lnRef>
              <a:fillRef idx="0">
                <a:schemeClr val="accent1"/>
              </a:fillRef>
              <a:effectRef idx="1">
                <a:schemeClr val="accent1"/>
              </a:effectRef>
              <a:fontRef idx="minor">
                <a:schemeClr val="tx1"/>
              </a:fontRef>
            </p:style>
          </p:cxnSp>
          <p:cxnSp>
            <p:nvCxnSpPr>
              <p:cNvPr id="9" name="直接连接符 8">
                <a:extLst>
                  <a:ext uri="{FF2B5EF4-FFF2-40B4-BE49-F238E27FC236}">
                    <a16:creationId xmlns:a16="http://schemas.microsoft.com/office/drawing/2014/main" id="{98836412-0C69-7F04-6F7C-DFAE54A05EE1}"/>
                  </a:ext>
                </a:extLst>
              </p:cNvPr>
              <p:cNvCxnSpPr>
                <a:cxnSpLocks/>
              </p:cNvCxnSpPr>
              <p:nvPr/>
            </p:nvCxnSpPr>
            <p:spPr>
              <a:xfrm>
                <a:off x="3573452" y="-71618"/>
                <a:ext cx="0" cy="3145797"/>
              </a:xfrm>
              <a:prstGeom prst="line">
                <a:avLst/>
              </a:prstGeom>
              <a:ln>
                <a:prstDash val="lgDash"/>
              </a:ln>
            </p:spPr>
            <p:style>
              <a:lnRef idx="2">
                <a:schemeClr val="accent1"/>
              </a:lnRef>
              <a:fillRef idx="0">
                <a:schemeClr val="accent1"/>
              </a:fillRef>
              <a:effectRef idx="1">
                <a:schemeClr val="accent1"/>
              </a:effectRef>
              <a:fontRef idx="minor">
                <a:schemeClr val="tx1"/>
              </a:fontRef>
            </p:style>
          </p:cxnSp>
        </p:grpSp>
      </p:grpSp>
      <p:grpSp>
        <p:nvGrpSpPr>
          <p:cNvPr id="11" name="组合 10">
            <a:extLst>
              <a:ext uri="{FF2B5EF4-FFF2-40B4-BE49-F238E27FC236}">
                <a16:creationId xmlns:a16="http://schemas.microsoft.com/office/drawing/2014/main" id="{30D925E8-E69F-82A9-EFAA-403CDEE0330B}"/>
              </a:ext>
            </a:extLst>
          </p:cNvPr>
          <p:cNvGrpSpPr>
            <a:grpSpLocks noChangeAspect="1"/>
          </p:cNvGrpSpPr>
          <p:nvPr/>
        </p:nvGrpSpPr>
        <p:grpSpPr>
          <a:xfrm>
            <a:off x="500902" y="1415952"/>
            <a:ext cx="8360242" cy="2441674"/>
            <a:chOff x="-72752" y="3253761"/>
            <a:chExt cx="12119730" cy="3539661"/>
          </a:xfrm>
        </p:grpSpPr>
        <p:pic>
          <p:nvPicPr>
            <p:cNvPr id="13" name="Picture 4">
              <a:extLst>
                <a:ext uri="{FF2B5EF4-FFF2-40B4-BE49-F238E27FC236}">
                  <a16:creationId xmlns:a16="http://schemas.microsoft.com/office/drawing/2014/main" id="{0B79A7CD-5EDF-DA2F-5E40-372E127613F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4269"/>
            <a:stretch/>
          </p:blipFill>
          <p:spPr bwMode="auto">
            <a:xfrm>
              <a:off x="-72752" y="3253761"/>
              <a:ext cx="12119730" cy="3539661"/>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组合 13">
              <a:extLst>
                <a:ext uri="{FF2B5EF4-FFF2-40B4-BE49-F238E27FC236}">
                  <a16:creationId xmlns:a16="http://schemas.microsoft.com/office/drawing/2014/main" id="{1164F882-D755-E63D-715D-CC700A006E43}"/>
                </a:ext>
              </a:extLst>
            </p:cNvPr>
            <p:cNvGrpSpPr/>
            <p:nvPr/>
          </p:nvGrpSpPr>
          <p:grpSpPr>
            <a:xfrm>
              <a:off x="2604137" y="3377301"/>
              <a:ext cx="975370" cy="3204327"/>
              <a:chOff x="2729047" y="-83494"/>
              <a:chExt cx="964317" cy="3169546"/>
            </a:xfrm>
          </p:grpSpPr>
          <p:cxnSp>
            <p:nvCxnSpPr>
              <p:cNvPr id="15" name="直接连接符 14">
                <a:extLst>
                  <a:ext uri="{FF2B5EF4-FFF2-40B4-BE49-F238E27FC236}">
                    <a16:creationId xmlns:a16="http://schemas.microsoft.com/office/drawing/2014/main" id="{B9341D79-7341-3C65-C41F-980BA0590F01}"/>
                  </a:ext>
                </a:extLst>
              </p:cNvPr>
              <p:cNvCxnSpPr>
                <a:cxnSpLocks/>
              </p:cNvCxnSpPr>
              <p:nvPr/>
            </p:nvCxnSpPr>
            <p:spPr>
              <a:xfrm>
                <a:off x="2729047" y="-83494"/>
                <a:ext cx="0" cy="3169546"/>
              </a:xfrm>
              <a:prstGeom prst="line">
                <a:avLst/>
              </a:prstGeom>
              <a:ln>
                <a:prstDash val="lgDash"/>
              </a:ln>
            </p:spPr>
            <p:style>
              <a:lnRef idx="2">
                <a:schemeClr val="accent1"/>
              </a:lnRef>
              <a:fillRef idx="0">
                <a:schemeClr val="accent1"/>
              </a:fillRef>
              <a:effectRef idx="1">
                <a:schemeClr val="accent1"/>
              </a:effectRef>
              <a:fontRef idx="minor">
                <a:schemeClr val="tx1"/>
              </a:fontRef>
            </p:style>
          </p:cxnSp>
          <p:cxnSp>
            <p:nvCxnSpPr>
              <p:cNvPr id="16" name="直接连接符 15">
                <a:extLst>
                  <a:ext uri="{FF2B5EF4-FFF2-40B4-BE49-F238E27FC236}">
                    <a16:creationId xmlns:a16="http://schemas.microsoft.com/office/drawing/2014/main" id="{16927ADD-FB3F-8B88-2048-CF185BD799EC}"/>
                  </a:ext>
                </a:extLst>
              </p:cNvPr>
              <p:cNvCxnSpPr>
                <a:cxnSpLocks/>
              </p:cNvCxnSpPr>
              <p:nvPr/>
            </p:nvCxnSpPr>
            <p:spPr>
              <a:xfrm>
                <a:off x="3693364" y="-71621"/>
                <a:ext cx="0" cy="3145797"/>
              </a:xfrm>
              <a:prstGeom prst="line">
                <a:avLst/>
              </a:prstGeom>
              <a:ln>
                <a:prstDash val="lgDash"/>
              </a:ln>
            </p:spPr>
            <p:style>
              <a:lnRef idx="2">
                <a:schemeClr val="accent1"/>
              </a:lnRef>
              <a:fillRef idx="0">
                <a:schemeClr val="accent1"/>
              </a:fillRef>
              <a:effectRef idx="1">
                <a:schemeClr val="accent1"/>
              </a:effectRef>
              <a:fontRef idx="minor">
                <a:schemeClr val="tx1"/>
              </a:fontRef>
            </p:style>
          </p:cxnSp>
        </p:grpSp>
      </p:grpSp>
      <p:sp>
        <p:nvSpPr>
          <p:cNvPr id="17" name="文本框 16">
            <a:extLst>
              <a:ext uri="{FF2B5EF4-FFF2-40B4-BE49-F238E27FC236}">
                <a16:creationId xmlns:a16="http://schemas.microsoft.com/office/drawing/2014/main" id="{4DB9B4BA-9DD1-1462-F909-327450939BD4}"/>
              </a:ext>
            </a:extLst>
          </p:cNvPr>
          <p:cNvSpPr txBox="1"/>
          <p:nvPr/>
        </p:nvSpPr>
        <p:spPr>
          <a:xfrm>
            <a:off x="9170123" y="5712123"/>
            <a:ext cx="3101487" cy="523220"/>
          </a:xfrm>
          <a:prstGeom prst="rect">
            <a:avLst/>
          </a:prstGeom>
          <a:noFill/>
        </p:spPr>
        <p:txBody>
          <a:bodyPr wrap="square">
            <a:spAutoFit/>
          </a:bodyPr>
          <a:lstStyle/>
          <a:p>
            <a:r>
              <a:rPr lang="en-US" altLang="zh-CN" sz="1400" b="1" dirty="0"/>
              <a:t>Fig 3. </a:t>
            </a:r>
            <a:r>
              <a:rPr lang="en-US" altLang="zh-CN" sz="1400" dirty="0"/>
              <a:t>Forcing data from ERA5 Land</a:t>
            </a:r>
            <a:r>
              <a:rPr lang="zh-CN" altLang="en-US" sz="1400" dirty="0"/>
              <a:t> </a:t>
            </a:r>
            <a:r>
              <a:rPr lang="nn-NO" altLang="zh-CN" sz="1400" dirty="0"/>
              <a:t>(1959)</a:t>
            </a:r>
            <a:endParaRPr lang="en-US" altLang="zh-CN" sz="1400" dirty="0"/>
          </a:p>
        </p:txBody>
      </p:sp>
      <p:sp>
        <p:nvSpPr>
          <p:cNvPr id="18" name="文本框 17">
            <a:extLst>
              <a:ext uri="{FF2B5EF4-FFF2-40B4-BE49-F238E27FC236}">
                <a16:creationId xmlns:a16="http://schemas.microsoft.com/office/drawing/2014/main" id="{3D911B8E-37EF-BC32-74FE-9508B7CA2AFF}"/>
              </a:ext>
            </a:extLst>
          </p:cNvPr>
          <p:cNvSpPr txBox="1"/>
          <p:nvPr/>
        </p:nvSpPr>
        <p:spPr>
          <a:xfrm>
            <a:off x="475502" y="482272"/>
            <a:ext cx="6084048" cy="461665"/>
          </a:xfrm>
          <a:prstGeom prst="rect">
            <a:avLst/>
          </a:prstGeom>
          <a:noFill/>
        </p:spPr>
        <p:txBody>
          <a:bodyPr wrap="square" rtlCol="0">
            <a:spAutoFit/>
          </a:bodyPr>
          <a:lstStyle/>
          <a:p>
            <a:r>
              <a:rPr lang="en-US" altLang="zh-CN" sz="2400" b="1" dirty="0"/>
              <a:t>Results</a:t>
            </a:r>
            <a:r>
              <a:rPr lang="en-US" altLang="zh-CN" sz="1200" dirty="0">
                <a:solidFill>
                  <a:schemeClr val="bg2">
                    <a:lumMod val="75000"/>
                  </a:schemeClr>
                </a:solidFill>
              </a:rPr>
              <a:t> | discussion</a:t>
            </a:r>
            <a:endParaRPr lang="zh-CN" altLang="en-US" sz="1200" dirty="0">
              <a:solidFill>
                <a:schemeClr val="bg2">
                  <a:lumMod val="75000"/>
                </a:schemeClr>
              </a:solidFill>
            </a:endParaRPr>
          </a:p>
        </p:txBody>
      </p:sp>
    </p:spTree>
    <p:extLst>
      <p:ext uri="{BB962C8B-B14F-4D97-AF65-F5344CB8AC3E}">
        <p14:creationId xmlns:p14="http://schemas.microsoft.com/office/powerpoint/2010/main" val="2288296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219D9B3-5F03-4A87-5E50-26E74DC5F1CE}"/>
              </a:ext>
            </a:extLst>
          </p:cNvPr>
          <p:cNvSpPr txBox="1"/>
          <p:nvPr/>
        </p:nvSpPr>
        <p:spPr>
          <a:xfrm>
            <a:off x="475502" y="945103"/>
            <a:ext cx="6826997" cy="369332"/>
          </a:xfrm>
          <a:prstGeom prst="rect">
            <a:avLst/>
          </a:prstGeom>
          <a:noFill/>
        </p:spPr>
        <p:txBody>
          <a:bodyPr wrap="square" rtlCol="0">
            <a:spAutoFit/>
          </a:bodyPr>
          <a:lstStyle/>
          <a:p>
            <a:r>
              <a:rPr lang="nn-NO" altLang="zh-CN" b="1" dirty="0">
                <a:solidFill>
                  <a:schemeClr val="tx1">
                    <a:lumMod val="85000"/>
                    <a:lumOff val="15000"/>
                  </a:schemeClr>
                </a:solidFill>
              </a:rPr>
              <a:t>Forcing data and surface temperature (2021)</a:t>
            </a:r>
            <a:endParaRPr lang="zh-CN" altLang="en-US" sz="1800" b="1" dirty="0">
              <a:solidFill>
                <a:schemeClr val="tx1">
                  <a:lumMod val="85000"/>
                  <a:lumOff val="15000"/>
                </a:schemeClr>
              </a:solidFill>
            </a:endParaRPr>
          </a:p>
        </p:txBody>
      </p:sp>
      <p:sp>
        <p:nvSpPr>
          <p:cNvPr id="14" name="文本框 13">
            <a:extLst>
              <a:ext uri="{FF2B5EF4-FFF2-40B4-BE49-F238E27FC236}">
                <a16:creationId xmlns:a16="http://schemas.microsoft.com/office/drawing/2014/main" id="{E6C5AF29-596D-493F-CC94-F882E48926F0}"/>
              </a:ext>
            </a:extLst>
          </p:cNvPr>
          <p:cNvSpPr txBox="1"/>
          <p:nvPr/>
        </p:nvSpPr>
        <p:spPr>
          <a:xfrm>
            <a:off x="9170123" y="5712123"/>
            <a:ext cx="3101487" cy="523220"/>
          </a:xfrm>
          <a:prstGeom prst="rect">
            <a:avLst/>
          </a:prstGeom>
          <a:noFill/>
        </p:spPr>
        <p:txBody>
          <a:bodyPr wrap="square">
            <a:spAutoFit/>
          </a:bodyPr>
          <a:lstStyle/>
          <a:p>
            <a:r>
              <a:rPr lang="en-US" altLang="zh-CN" sz="1400" b="1" dirty="0"/>
              <a:t>Fig 4. </a:t>
            </a:r>
            <a:r>
              <a:rPr lang="en-US" altLang="zh-CN" sz="1400" dirty="0"/>
              <a:t>Forcing data from ERA5 Land</a:t>
            </a:r>
            <a:r>
              <a:rPr lang="zh-CN" altLang="en-US" sz="1400" dirty="0"/>
              <a:t> </a:t>
            </a:r>
            <a:r>
              <a:rPr lang="nn-NO" altLang="zh-CN" sz="1400" dirty="0"/>
              <a:t>(2021)</a:t>
            </a:r>
            <a:endParaRPr lang="en-US" altLang="zh-CN" sz="1400" dirty="0"/>
          </a:p>
        </p:txBody>
      </p:sp>
      <p:grpSp>
        <p:nvGrpSpPr>
          <p:cNvPr id="15" name="组合 14">
            <a:extLst>
              <a:ext uri="{FF2B5EF4-FFF2-40B4-BE49-F238E27FC236}">
                <a16:creationId xmlns:a16="http://schemas.microsoft.com/office/drawing/2014/main" id="{3050952E-25B8-3CFD-6FF5-50E75521990F}"/>
              </a:ext>
            </a:extLst>
          </p:cNvPr>
          <p:cNvGrpSpPr>
            <a:grpSpLocks noChangeAspect="1"/>
          </p:cNvGrpSpPr>
          <p:nvPr/>
        </p:nvGrpSpPr>
        <p:grpSpPr>
          <a:xfrm>
            <a:off x="564856" y="3968725"/>
            <a:ext cx="8416243" cy="2848082"/>
            <a:chOff x="28051" y="-510885"/>
            <a:chExt cx="12200915" cy="4128827"/>
          </a:xfrm>
        </p:grpSpPr>
        <p:pic>
          <p:nvPicPr>
            <p:cNvPr id="16" name="Picture 2">
              <a:extLst>
                <a:ext uri="{FF2B5EF4-FFF2-40B4-BE49-F238E27FC236}">
                  <a16:creationId xmlns:a16="http://schemas.microsoft.com/office/drawing/2014/main" id="{8BA01A58-B81D-22E1-9555-98710A6CC1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28051" y="-510885"/>
              <a:ext cx="12200915" cy="4128827"/>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组合 16">
              <a:extLst>
                <a:ext uri="{FF2B5EF4-FFF2-40B4-BE49-F238E27FC236}">
                  <a16:creationId xmlns:a16="http://schemas.microsoft.com/office/drawing/2014/main" id="{F34B54EE-C73D-9472-CAEA-7B08D4A9CB87}"/>
                </a:ext>
              </a:extLst>
            </p:cNvPr>
            <p:cNvGrpSpPr/>
            <p:nvPr/>
          </p:nvGrpSpPr>
          <p:grpSpPr>
            <a:xfrm>
              <a:off x="2597345" y="-387467"/>
              <a:ext cx="976107" cy="3169546"/>
              <a:chOff x="2597345" y="-95367"/>
              <a:chExt cx="976107" cy="3169546"/>
            </a:xfrm>
          </p:grpSpPr>
          <p:cxnSp>
            <p:nvCxnSpPr>
              <p:cNvPr id="18" name="直接连接符 17">
                <a:extLst>
                  <a:ext uri="{FF2B5EF4-FFF2-40B4-BE49-F238E27FC236}">
                    <a16:creationId xmlns:a16="http://schemas.microsoft.com/office/drawing/2014/main" id="{A2805D60-4D26-9048-8F65-33B76EB28E86}"/>
                  </a:ext>
                </a:extLst>
              </p:cNvPr>
              <p:cNvCxnSpPr>
                <a:cxnSpLocks/>
              </p:cNvCxnSpPr>
              <p:nvPr/>
            </p:nvCxnSpPr>
            <p:spPr>
              <a:xfrm>
                <a:off x="2597345" y="-95367"/>
                <a:ext cx="0" cy="3169546"/>
              </a:xfrm>
              <a:prstGeom prst="line">
                <a:avLst/>
              </a:prstGeom>
              <a:ln>
                <a:prstDash val="lgDash"/>
              </a:ln>
            </p:spPr>
            <p:style>
              <a:lnRef idx="2">
                <a:schemeClr val="accent1"/>
              </a:lnRef>
              <a:fillRef idx="0">
                <a:schemeClr val="accent1"/>
              </a:fillRef>
              <a:effectRef idx="1">
                <a:schemeClr val="accent1"/>
              </a:effectRef>
              <a:fontRef idx="minor">
                <a:schemeClr val="tx1"/>
              </a:fontRef>
            </p:style>
          </p:cxnSp>
          <p:cxnSp>
            <p:nvCxnSpPr>
              <p:cNvPr id="19" name="直接连接符 18">
                <a:extLst>
                  <a:ext uri="{FF2B5EF4-FFF2-40B4-BE49-F238E27FC236}">
                    <a16:creationId xmlns:a16="http://schemas.microsoft.com/office/drawing/2014/main" id="{EAAD30C1-0BD1-8DDE-F753-2FAE93C17100}"/>
                  </a:ext>
                </a:extLst>
              </p:cNvPr>
              <p:cNvCxnSpPr>
                <a:cxnSpLocks/>
              </p:cNvCxnSpPr>
              <p:nvPr/>
            </p:nvCxnSpPr>
            <p:spPr>
              <a:xfrm>
                <a:off x="3573452" y="-71618"/>
                <a:ext cx="0" cy="3145797"/>
              </a:xfrm>
              <a:prstGeom prst="line">
                <a:avLst/>
              </a:prstGeom>
              <a:ln>
                <a:prstDash val="lgDash"/>
              </a:ln>
            </p:spPr>
            <p:style>
              <a:lnRef idx="2">
                <a:schemeClr val="accent1"/>
              </a:lnRef>
              <a:fillRef idx="0">
                <a:schemeClr val="accent1"/>
              </a:fillRef>
              <a:effectRef idx="1">
                <a:schemeClr val="accent1"/>
              </a:effectRef>
              <a:fontRef idx="minor">
                <a:schemeClr val="tx1"/>
              </a:fontRef>
            </p:style>
          </p:cxnSp>
        </p:grpSp>
      </p:grpSp>
      <p:grpSp>
        <p:nvGrpSpPr>
          <p:cNvPr id="20" name="组合 19">
            <a:extLst>
              <a:ext uri="{FF2B5EF4-FFF2-40B4-BE49-F238E27FC236}">
                <a16:creationId xmlns:a16="http://schemas.microsoft.com/office/drawing/2014/main" id="{C3E84A47-F4C6-9101-F485-EF060CE183B7}"/>
              </a:ext>
            </a:extLst>
          </p:cNvPr>
          <p:cNvGrpSpPr>
            <a:grpSpLocks noChangeAspect="1"/>
          </p:cNvGrpSpPr>
          <p:nvPr/>
        </p:nvGrpSpPr>
        <p:grpSpPr>
          <a:xfrm>
            <a:off x="488202" y="1414434"/>
            <a:ext cx="8360241" cy="2848082"/>
            <a:chOff x="-72752" y="3253760"/>
            <a:chExt cx="12119730" cy="4128827"/>
          </a:xfrm>
        </p:grpSpPr>
        <p:pic>
          <p:nvPicPr>
            <p:cNvPr id="21" name="Picture 4">
              <a:extLst>
                <a:ext uri="{FF2B5EF4-FFF2-40B4-BE49-F238E27FC236}">
                  <a16:creationId xmlns:a16="http://schemas.microsoft.com/office/drawing/2014/main" id="{C4156162-0931-8F0F-50E4-ECF0F644A7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72752" y="3253760"/>
              <a:ext cx="12119730" cy="4128827"/>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组合 21">
              <a:extLst>
                <a:ext uri="{FF2B5EF4-FFF2-40B4-BE49-F238E27FC236}">
                  <a16:creationId xmlns:a16="http://schemas.microsoft.com/office/drawing/2014/main" id="{92E34705-6767-C65D-28C8-7C5301378BA9}"/>
                </a:ext>
              </a:extLst>
            </p:cNvPr>
            <p:cNvGrpSpPr/>
            <p:nvPr/>
          </p:nvGrpSpPr>
          <p:grpSpPr>
            <a:xfrm>
              <a:off x="2604137" y="3377301"/>
              <a:ext cx="975370" cy="3204327"/>
              <a:chOff x="2729047" y="-83494"/>
              <a:chExt cx="964317" cy="3169546"/>
            </a:xfrm>
          </p:grpSpPr>
          <p:cxnSp>
            <p:nvCxnSpPr>
              <p:cNvPr id="23" name="直接连接符 22">
                <a:extLst>
                  <a:ext uri="{FF2B5EF4-FFF2-40B4-BE49-F238E27FC236}">
                    <a16:creationId xmlns:a16="http://schemas.microsoft.com/office/drawing/2014/main" id="{B0451CD0-D6C1-51EA-7845-A992D020CAEC}"/>
                  </a:ext>
                </a:extLst>
              </p:cNvPr>
              <p:cNvCxnSpPr>
                <a:cxnSpLocks/>
              </p:cNvCxnSpPr>
              <p:nvPr/>
            </p:nvCxnSpPr>
            <p:spPr>
              <a:xfrm>
                <a:off x="2729047" y="-83494"/>
                <a:ext cx="0" cy="3169546"/>
              </a:xfrm>
              <a:prstGeom prst="line">
                <a:avLst/>
              </a:prstGeom>
              <a:ln>
                <a:prstDash val="lgDash"/>
              </a:ln>
            </p:spPr>
            <p:style>
              <a:lnRef idx="2">
                <a:schemeClr val="accent1"/>
              </a:lnRef>
              <a:fillRef idx="0">
                <a:schemeClr val="accent1"/>
              </a:fillRef>
              <a:effectRef idx="1">
                <a:schemeClr val="accent1"/>
              </a:effectRef>
              <a:fontRef idx="minor">
                <a:schemeClr val="tx1"/>
              </a:fontRef>
            </p:style>
          </p:cxnSp>
          <p:cxnSp>
            <p:nvCxnSpPr>
              <p:cNvPr id="24" name="直接连接符 23">
                <a:extLst>
                  <a:ext uri="{FF2B5EF4-FFF2-40B4-BE49-F238E27FC236}">
                    <a16:creationId xmlns:a16="http://schemas.microsoft.com/office/drawing/2014/main" id="{0CA80D79-1235-012F-1D24-73BF5644AA02}"/>
                  </a:ext>
                </a:extLst>
              </p:cNvPr>
              <p:cNvCxnSpPr>
                <a:cxnSpLocks/>
              </p:cNvCxnSpPr>
              <p:nvPr/>
            </p:nvCxnSpPr>
            <p:spPr>
              <a:xfrm>
                <a:off x="3693364" y="-71621"/>
                <a:ext cx="0" cy="3145797"/>
              </a:xfrm>
              <a:prstGeom prst="line">
                <a:avLst/>
              </a:prstGeom>
              <a:ln>
                <a:prstDash val="lgDash"/>
              </a:ln>
            </p:spPr>
            <p:style>
              <a:lnRef idx="2">
                <a:schemeClr val="accent1"/>
              </a:lnRef>
              <a:fillRef idx="0">
                <a:schemeClr val="accent1"/>
              </a:fillRef>
              <a:effectRef idx="1">
                <a:schemeClr val="accent1"/>
              </a:effectRef>
              <a:fontRef idx="minor">
                <a:schemeClr val="tx1"/>
              </a:fontRef>
            </p:style>
          </p:cxnSp>
        </p:grpSp>
      </p:grpSp>
      <p:sp>
        <p:nvSpPr>
          <p:cNvPr id="27" name="文本框 26">
            <a:extLst>
              <a:ext uri="{FF2B5EF4-FFF2-40B4-BE49-F238E27FC236}">
                <a16:creationId xmlns:a16="http://schemas.microsoft.com/office/drawing/2014/main" id="{00942AE6-9108-7B43-791F-CA692D230377}"/>
              </a:ext>
            </a:extLst>
          </p:cNvPr>
          <p:cNvSpPr txBox="1"/>
          <p:nvPr/>
        </p:nvSpPr>
        <p:spPr>
          <a:xfrm>
            <a:off x="9071430" y="3361361"/>
            <a:ext cx="3120570" cy="1600438"/>
          </a:xfrm>
          <a:prstGeom prst="rect">
            <a:avLst/>
          </a:prstGeom>
          <a:noFill/>
        </p:spPr>
        <p:txBody>
          <a:bodyPr wrap="square">
            <a:spAutoFit/>
          </a:bodyPr>
          <a:lstStyle/>
          <a:p>
            <a:pPr marL="285750" indent="-285750">
              <a:buFont typeface="Arial" panose="020B0604020202020204" pitchFamily="34" charset="0"/>
              <a:buChar char="•"/>
            </a:pPr>
            <a:r>
              <a:rPr lang="nn-NO" altLang="zh-CN" sz="1400" dirty="0"/>
              <a:t>Air temperature 0.3 C higher</a:t>
            </a:r>
          </a:p>
          <a:p>
            <a:pPr marL="285750" indent="-285750">
              <a:buFont typeface="Arial" panose="020B0604020202020204" pitchFamily="34" charset="0"/>
              <a:buChar char="•"/>
            </a:pPr>
            <a:r>
              <a:rPr lang="nn-NO" altLang="zh-CN" sz="1400" dirty="0"/>
              <a:t>Heavey wind in 2021.</a:t>
            </a:r>
          </a:p>
          <a:p>
            <a:pPr marL="285750" indent="-285750">
              <a:buFont typeface="Arial" panose="020B0604020202020204" pitchFamily="34" charset="0"/>
              <a:buChar char="•"/>
            </a:pPr>
            <a:r>
              <a:rPr lang="nn-NO" altLang="zh-CN" sz="1400" dirty="0"/>
              <a:t>Increase humidity and less solar radiation.</a:t>
            </a:r>
          </a:p>
          <a:p>
            <a:pPr marL="285750" indent="-285750">
              <a:buFont typeface="Arial" panose="020B0604020202020204" pitchFamily="34" charset="0"/>
              <a:buChar char="•"/>
            </a:pPr>
            <a:r>
              <a:rPr lang="nn-NO" altLang="zh-CN" sz="1400" dirty="0"/>
              <a:t>Skin temperature 0.5 C higher</a:t>
            </a:r>
          </a:p>
          <a:p>
            <a:pPr marL="285750" indent="-285750">
              <a:buFont typeface="Arial" panose="020B0604020202020204" pitchFamily="34" charset="0"/>
              <a:buChar char="•"/>
            </a:pPr>
            <a:endParaRPr lang="nn-NO" altLang="zh-CN" sz="1400" dirty="0"/>
          </a:p>
          <a:p>
            <a:pPr marL="285750" indent="-285750">
              <a:buFont typeface="Arial" panose="020B0604020202020204" pitchFamily="34" charset="0"/>
              <a:buChar char="•"/>
            </a:pPr>
            <a:endParaRPr lang="zh-CN" altLang="en-US" sz="1400" dirty="0"/>
          </a:p>
        </p:txBody>
      </p:sp>
      <p:sp>
        <p:nvSpPr>
          <p:cNvPr id="28" name="文本框 27">
            <a:extLst>
              <a:ext uri="{FF2B5EF4-FFF2-40B4-BE49-F238E27FC236}">
                <a16:creationId xmlns:a16="http://schemas.microsoft.com/office/drawing/2014/main" id="{7A68F67E-6467-9C8E-37DF-244C658F4760}"/>
              </a:ext>
            </a:extLst>
          </p:cNvPr>
          <p:cNvSpPr txBox="1"/>
          <p:nvPr/>
        </p:nvSpPr>
        <p:spPr>
          <a:xfrm>
            <a:off x="475502" y="482272"/>
            <a:ext cx="6084048" cy="461665"/>
          </a:xfrm>
          <a:prstGeom prst="rect">
            <a:avLst/>
          </a:prstGeom>
          <a:noFill/>
        </p:spPr>
        <p:txBody>
          <a:bodyPr wrap="square" rtlCol="0">
            <a:spAutoFit/>
          </a:bodyPr>
          <a:lstStyle/>
          <a:p>
            <a:r>
              <a:rPr lang="en-US" altLang="zh-CN" sz="2400" b="1" dirty="0"/>
              <a:t>Results</a:t>
            </a:r>
            <a:r>
              <a:rPr lang="en-US" altLang="zh-CN" sz="1200" dirty="0">
                <a:solidFill>
                  <a:schemeClr val="bg2">
                    <a:lumMod val="75000"/>
                  </a:schemeClr>
                </a:solidFill>
              </a:rPr>
              <a:t> | discussion</a:t>
            </a:r>
            <a:endParaRPr lang="zh-CN" altLang="en-US" sz="1200" dirty="0">
              <a:solidFill>
                <a:schemeClr val="bg2">
                  <a:lumMod val="75000"/>
                </a:schemeClr>
              </a:solidFill>
            </a:endParaRPr>
          </a:p>
        </p:txBody>
      </p:sp>
    </p:spTree>
    <p:extLst>
      <p:ext uri="{BB962C8B-B14F-4D97-AF65-F5344CB8AC3E}">
        <p14:creationId xmlns:p14="http://schemas.microsoft.com/office/powerpoint/2010/main" val="8414646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0936124D-A897-CE56-1493-2E91675684DD}"/>
              </a:ext>
            </a:extLst>
          </p:cNvPr>
          <p:cNvGrpSpPr/>
          <p:nvPr/>
        </p:nvGrpSpPr>
        <p:grpSpPr>
          <a:xfrm>
            <a:off x="997177" y="2043112"/>
            <a:ext cx="9715500" cy="3305175"/>
            <a:chOff x="1063852" y="1677761"/>
            <a:chExt cx="9715500" cy="3305175"/>
          </a:xfrm>
        </p:grpSpPr>
        <p:pic>
          <p:nvPicPr>
            <p:cNvPr id="3" name="Picture 6">
              <a:extLst>
                <a:ext uri="{FF2B5EF4-FFF2-40B4-BE49-F238E27FC236}">
                  <a16:creationId xmlns:a16="http://schemas.microsoft.com/office/drawing/2014/main" id="{968E189D-79FB-DCFE-F52A-22927DE639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852" y="1677761"/>
              <a:ext cx="4857750" cy="33051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a:extLst>
                <a:ext uri="{FF2B5EF4-FFF2-40B4-BE49-F238E27FC236}">
                  <a16:creationId xmlns:a16="http://schemas.microsoft.com/office/drawing/2014/main" id="{12095432-B354-0203-0DCE-C4886E597D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1602" y="1677761"/>
              <a:ext cx="4857750" cy="3305175"/>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2">
            <a:extLst>
              <a:ext uri="{FF2B5EF4-FFF2-40B4-BE49-F238E27FC236}">
                <a16:creationId xmlns:a16="http://schemas.microsoft.com/office/drawing/2014/main" id="{686C58EF-1181-6BFC-5E27-A347EFF8F58F}"/>
              </a:ext>
            </a:extLst>
          </p:cNvPr>
          <p:cNvSpPr txBox="1"/>
          <p:nvPr/>
        </p:nvSpPr>
        <p:spPr>
          <a:xfrm>
            <a:off x="475502" y="945103"/>
            <a:ext cx="6826997" cy="369332"/>
          </a:xfrm>
          <a:prstGeom prst="rect">
            <a:avLst/>
          </a:prstGeom>
          <a:noFill/>
        </p:spPr>
        <p:txBody>
          <a:bodyPr wrap="square" rtlCol="0">
            <a:spAutoFit/>
          </a:bodyPr>
          <a:lstStyle/>
          <a:p>
            <a:r>
              <a:rPr lang="nn-NO" altLang="zh-CN" b="1" dirty="0">
                <a:solidFill>
                  <a:schemeClr val="tx1">
                    <a:lumMod val="85000"/>
                    <a:lumOff val="15000"/>
                  </a:schemeClr>
                </a:solidFill>
              </a:rPr>
              <a:t>1959 &lt; 2021 : if there is bare ice</a:t>
            </a:r>
            <a:endParaRPr lang="zh-CN" altLang="en-US" sz="1800" b="1" dirty="0">
              <a:solidFill>
                <a:schemeClr val="tx1">
                  <a:lumMod val="85000"/>
                  <a:lumOff val="15000"/>
                </a:schemeClr>
              </a:solidFill>
            </a:endParaRPr>
          </a:p>
        </p:txBody>
      </p:sp>
      <p:sp>
        <p:nvSpPr>
          <p:cNvPr id="7" name="文本框 6">
            <a:extLst>
              <a:ext uri="{FF2B5EF4-FFF2-40B4-BE49-F238E27FC236}">
                <a16:creationId xmlns:a16="http://schemas.microsoft.com/office/drawing/2014/main" id="{E9346F85-1A91-E593-627A-61E4A3E81B9C}"/>
              </a:ext>
            </a:extLst>
          </p:cNvPr>
          <p:cNvSpPr txBox="1"/>
          <p:nvPr/>
        </p:nvSpPr>
        <p:spPr>
          <a:xfrm>
            <a:off x="945922" y="5683230"/>
            <a:ext cx="9493478" cy="1169551"/>
          </a:xfrm>
          <a:prstGeom prst="rect">
            <a:avLst/>
          </a:prstGeom>
          <a:noFill/>
        </p:spPr>
        <p:txBody>
          <a:bodyPr wrap="square">
            <a:spAutoFit/>
          </a:bodyPr>
          <a:lstStyle/>
          <a:p>
            <a:r>
              <a:rPr lang="nn-NO" altLang="zh-CN" sz="1400" dirty="0"/>
              <a:t>Understanding from comparison:</a:t>
            </a:r>
          </a:p>
          <a:p>
            <a:pPr marL="285750" indent="-285750">
              <a:buFont typeface="Arial" panose="020B0604020202020204" pitchFamily="34" charset="0"/>
              <a:buChar char="•"/>
            </a:pPr>
            <a:r>
              <a:rPr lang="nn-NO" altLang="zh-CN" sz="1400" dirty="0"/>
              <a:t>This is the bare surface. The ice surface does not behave like a soil, becasue its always 0 celcius degree and water is alway available.</a:t>
            </a:r>
          </a:p>
          <a:p>
            <a:pPr marL="285750" indent="-285750">
              <a:buFont typeface="Arial" panose="020B0604020202020204" pitchFamily="34" charset="0"/>
              <a:buChar char="•"/>
            </a:pPr>
            <a:r>
              <a:rPr lang="nn-NO" altLang="zh-CN" sz="1400" dirty="0"/>
              <a:t>Sensible heat flux donimates (air temperature and wind speed)</a:t>
            </a:r>
          </a:p>
          <a:p>
            <a:pPr marL="285750" indent="-285750">
              <a:buFont typeface="Arial" panose="020B0604020202020204" pitchFamily="34" charset="0"/>
              <a:buChar char="•"/>
            </a:pPr>
            <a:endParaRPr lang="zh-CN" altLang="en-US" sz="1400" dirty="0"/>
          </a:p>
        </p:txBody>
      </p:sp>
      <p:sp>
        <p:nvSpPr>
          <p:cNvPr id="9" name="文本框 8">
            <a:extLst>
              <a:ext uri="{FF2B5EF4-FFF2-40B4-BE49-F238E27FC236}">
                <a16:creationId xmlns:a16="http://schemas.microsoft.com/office/drawing/2014/main" id="{9C32B3AF-3ABE-E6DE-924E-5FAD0576BC29}"/>
              </a:ext>
            </a:extLst>
          </p:cNvPr>
          <p:cNvSpPr txBox="1"/>
          <p:nvPr/>
        </p:nvSpPr>
        <p:spPr>
          <a:xfrm>
            <a:off x="4851400" y="2342634"/>
            <a:ext cx="1003527" cy="369332"/>
          </a:xfrm>
          <a:prstGeom prst="rect">
            <a:avLst/>
          </a:prstGeom>
          <a:noFill/>
        </p:spPr>
        <p:txBody>
          <a:bodyPr wrap="square">
            <a:spAutoFit/>
          </a:bodyPr>
          <a:lstStyle/>
          <a:p>
            <a:r>
              <a:rPr lang="en-US" altLang="zh-CN" dirty="0"/>
              <a:t>5.59 m</a:t>
            </a:r>
            <a:endParaRPr lang="zh-CN" altLang="en-US" dirty="0"/>
          </a:p>
        </p:txBody>
      </p:sp>
      <p:sp>
        <p:nvSpPr>
          <p:cNvPr id="10" name="文本框 9">
            <a:extLst>
              <a:ext uri="{FF2B5EF4-FFF2-40B4-BE49-F238E27FC236}">
                <a16:creationId xmlns:a16="http://schemas.microsoft.com/office/drawing/2014/main" id="{0ABA9B9F-2626-E261-1A87-4444B3B2E065}"/>
              </a:ext>
            </a:extLst>
          </p:cNvPr>
          <p:cNvSpPr txBox="1"/>
          <p:nvPr/>
        </p:nvSpPr>
        <p:spPr>
          <a:xfrm>
            <a:off x="9435873" y="2342634"/>
            <a:ext cx="1003527" cy="369332"/>
          </a:xfrm>
          <a:prstGeom prst="rect">
            <a:avLst/>
          </a:prstGeom>
          <a:noFill/>
        </p:spPr>
        <p:txBody>
          <a:bodyPr wrap="square">
            <a:spAutoFit/>
          </a:bodyPr>
          <a:lstStyle/>
          <a:p>
            <a:r>
              <a:rPr lang="en-US" altLang="zh-CN" dirty="0"/>
              <a:t>6.50 m</a:t>
            </a:r>
            <a:endParaRPr lang="zh-CN" altLang="en-US" dirty="0"/>
          </a:p>
        </p:txBody>
      </p:sp>
      <p:sp>
        <p:nvSpPr>
          <p:cNvPr id="11" name="文本框 10">
            <a:extLst>
              <a:ext uri="{FF2B5EF4-FFF2-40B4-BE49-F238E27FC236}">
                <a16:creationId xmlns:a16="http://schemas.microsoft.com/office/drawing/2014/main" id="{24A8D8A4-5800-7D46-6093-6FDB4888AA64}"/>
              </a:ext>
            </a:extLst>
          </p:cNvPr>
          <p:cNvSpPr txBox="1"/>
          <p:nvPr/>
        </p:nvSpPr>
        <p:spPr>
          <a:xfrm>
            <a:off x="8093336" y="5332710"/>
            <a:ext cx="3622868" cy="307777"/>
          </a:xfrm>
          <a:prstGeom prst="rect">
            <a:avLst/>
          </a:prstGeom>
          <a:noFill/>
        </p:spPr>
        <p:txBody>
          <a:bodyPr wrap="square">
            <a:spAutoFit/>
          </a:bodyPr>
          <a:lstStyle/>
          <a:p>
            <a:r>
              <a:rPr lang="en-US" altLang="zh-CN" sz="1400" b="1" dirty="0"/>
              <a:t>Fig 5. </a:t>
            </a:r>
            <a:r>
              <a:rPr lang="nn-NO" altLang="zh-CN" sz="1400" dirty="0"/>
              <a:t>Bare Ice Senarioes (1959 vs 2021)</a:t>
            </a:r>
            <a:endParaRPr lang="en-US" altLang="zh-CN" sz="1400" dirty="0"/>
          </a:p>
        </p:txBody>
      </p:sp>
      <p:sp>
        <p:nvSpPr>
          <p:cNvPr id="12" name="文本框 11">
            <a:extLst>
              <a:ext uri="{FF2B5EF4-FFF2-40B4-BE49-F238E27FC236}">
                <a16:creationId xmlns:a16="http://schemas.microsoft.com/office/drawing/2014/main" id="{2CE0F1A3-BF11-3ECB-3791-137191BFC50D}"/>
              </a:ext>
            </a:extLst>
          </p:cNvPr>
          <p:cNvSpPr txBox="1"/>
          <p:nvPr/>
        </p:nvSpPr>
        <p:spPr>
          <a:xfrm>
            <a:off x="475502" y="482272"/>
            <a:ext cx="6084048" cy="461665"/>
          </a:xfrm>
          <a:prstGeom prst="rect">
            <a:avLst/>
          </a:prstGeom>
          <a:noFill/>
        </p:spPr>
        <p:txBody>
          <a:bodyPr wrap="square" rtlCol="0">
            <a:spAutoFit/>
          </a:bodyPr>
          <a:lstStyle/>
          <a:p>
            <a:r>
              <a:rPr lang="en-US" altLang="zh-CN" sz="2400" b="1" dirty="0"/>
              <a:t>Results</a:t>
            </a:r>
            <a:r>
              <a:rPr lang="en-US" altLang="zh-CN" sz="1200" dirty="0">
                <a:solidFill>
                  <a:schemeClr val="bg2">
                    <a:lumMod val="75000"/>
                  </a:schemeClr>
                </a:solidFill>
              </a:rPr>
              <a:t> | discussion</a:t>
            </a:r>
            <a:endParaRPr lang="zh-CN" altLang="en-US" sz="1200" dirty="0">
              <a:solidFill>
                <a:schemeClr val="bg2">
                  <a:lumMod val="75000"/>
                </a:schemeClr>
              </a:solidFill>
            </a:endParaRPr>
          </a:p>
        </p:txBody>
      </p:sp>
    </p:spTree>
    <p:extLst>
      <p:ext uri="{BB962C8B-B14F-4D97-AF65-F5344CB8AC3E}">
        <p14:creationId xmlns:p14="http://schemas.microsoft.com/office/powerpoint/2010/main" val="33351162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
            <a:extLst>
              <a:ext uri="{FF2B5EF4-FFF2-40B4-BE49-F238E27FC236}">
                <a16:creationId xmlns:a16="http://schemas.microsoft.com/office/drawing/2014/main" id="{056DA387-7547-31E7-F1BB-D4F40182851C}"/>
              </a:ext>
            </a:extLst>
          </p:cNvPr>
          <p:cNvSpPr txBox="1"/>
          <p:nvPr/>
        </p:nvSpPr>
        <p:spPr>
          <a:xfrm>
            <a:off x="475502" y="945103"/>
            <a:ext cx="7842998" cy="369332"/>
          </a:xfrm>
          <a:prstGeom prst="rect">
            <a:avLst/>
          </a:prstGeom>
          <a:noFill/>
        </p:spPr>
        <p:txBody>
          <a:bodyPr wrap="square" rtlCol="0">
            <a:spAutoFit/>
          </a:bodyPr>
          <a:lstStyle/>
          <a:p>
            <a:r>
              <a:rPr lang="nn-NO" altLang="zh-CN" b="1" dirty="0">
                <a:solidFill>
                  <a:schemeClr val="tx1">
                    <a:lumMod val="85000"/>
                    <a:lumOff val="15000"/>
                  </a:schemeClr>
                </a:solidFill>
              </a:rPr>
              <a:t>2020 &lt; 2021 &lt; 1959 : if there is aluminum container and glass wool</a:t>
            </a:r>
            <a:endParaRPr lang="zh-CN" altLang="en-US" sz="1800" b="1" dirty="0">
              <a:solidFill>
                <a:schemeClr val="tx1">
                  <a:lumMod val="85000"/>
                  <a:lumOff val="15000"/>
                </a:schemeClr>
              </a:solidFill>
            </a:endParaRPr>
          </a:p>
        </p:txBody>
      </p:sp>
      <p:grpSp>
        <p:nvGrpSpPr>
          <p:cNvPr id="16" name="组合 15">
            <a:extLst>
              <a:ext uri="{FF2B5EF4-FFF2-40B4-BE49-F238E27FC236}">
                <a16:creationId xmlns:a16="http://schemas.microsoft.com/office/drawing/2014/main" id="{6391FC63-F963-E888-7DC9-15A36AE816D8}"/>
              </a:ext>
            </a:extLst>
          </p:cNvPr>
          <p:cNvGrpSpPr>
            <a:grpSpLocks noChangeAspect="1"/>
          </p:cNvGrpSpPr>
          <p:nvPr/>
        </p:nvGrpSpPr>
        <p:grpSpPr>
          <a:xfrm>
            <a:off x="304800" y="1772840"/>
            <a:ext cx="6070600" cy="3115066"/>
            <a:chOff x="914400" y="1673326"/>
            <a:chExt cx="9163980" cy="4702402"/>
          </a:xfrm>
        </p:grpSpPr>
        <p:pic>
          <p:nvPicPr>
            <p:cNvPr id="11" name="Picture 2">
              <a:extLst>
                <a:ext uri="{FF2B5EF4-FFF2-40B4-BE49-F238E27FC236}">
                  <a16:creationId xmlns:a16="http://schemas.microsoft.com/office/drawing/2014/main" id="{FFAF053F-B315-623A-AF97-DFA959C3AD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673326"/>
              <a:ext cx="9163980" cy="4702402"/>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直接连接符 11">
              <a:extLst>
                <a:ext uri="{FF2B5EF4-FFF2-40B4-BE49-F238E27FC236}">
                  <a16:creationId xmlns:a16="http://schemas.microsoft.com/office/drawing/2014/main" id="{1F0032C7-76A9-2F58-6409-86A15EC265D4}"/>
                </a:ext>
              </a:extLst>
            </p:cNvPr>
            <p:cNvCxnSpPr>
              <a:cxnSpLocks/>
            </p:cNvCxnSpPr>
            <p:nvPr/>
          </p:nvCxnSpPr>
          <p:spPr>
            <a:xfrm>
              <a:off x="4016086" y="4525381"/>
              <a:ext cx="0" cy="682172"/>
            </a:xfrm>
            <a:prstGeom prst="line">
              <a:avLst/>
            </a:prstGeom>
            <a:ln>
              <a:prstDash val="lgDash"/>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3" name="文本框 12">
              <a:extLst>
                <a:ext uri="{FF2B5EF4-FFF2-40B4-BE49-F238E27FC236}">
                  <a16:creationId xmlns:a16="http://schemas.microsoft.com/office/drawing/2014/main" id="{31D1032B-9D42-BBFF-D9CC-CC908C036A27}"/>
                </a:ext>
              </a:extLst>
            </p:cNvPr>
            <p:cNvSpPr txBox="1"/>
            <p:nvPr/>
          </p:nvSpPr>
          <p:spPr>
            <a:xfrm>
              <a:off x="3733572" y="4174750"/>
              <a:ext cx="2333171" cy="276999"/>
            </a:xfrm>
            <a:prstGeom prst="rect">
              <a:avLst/>
            </a:prstGeom>
            <a:noFill/>
          </p:spPr>
          <p:txBody>
            <a:bodyPr wrap="square" rtlCol="0">
              <a:spAutoFit/>
            </a:bodyPr>
            <a:lstStyle/>
            <a:p>
              <a:r>
                <a:rPr lang="en-US" altLang="zh-CN" sz="1200" dirty="0">
                  <a:solidFill>
                    <a:srgbClr val="000000"/>
                  </a:solidFill>
                  <a:effectLst/>
                  <a:latin typeface="Calibri" panose="020F0502020204030204" pitchFamily="34" charset="0"/>
                  <a:ea typeface="等线" panose="02010600030101010101" pitchFamily="2" charset="-122"/>
                </a:rPr>
                <a:t>Algiers </a:t>
              </a:r>
              <a:endParaRPr lang="zh-CN" altLang="en-US" sz="1200" dirty="0"/>
            </a:p>
          </p:txBody>
        </p:sp>
        <p:cxnSp>
          <p:nvCxnSpPr>
            <p:cNvPr id="14" name="直接连接符 13">
              <a:extLst>
                <a:ext uri="{FF2B5EF4-FFF2-40B4-BE49-F238E27FC236}">
                  <a16:creationId xmlns:a16="http://schemas.microsoft.com/office/drawing/2014/main" id="{0487424E-7473-B558-B804-4D42991D35D5}"/>
                </a:ext>
              </a:extLst>
            </p:cNvPr>
            <p:cNvCxnSpPr>
              <a:cxnSpLocks/>
            </p:cNvCxnSpPr>
            <p:nvPr/>
          </p:nvCxnSpPr>
          <p:spPr>
            <a:xfrm>
              <a:off x="6773801" y="4174750"/>
              <a:ext cx="0" cy="571975"/>
            </a:xfrm>
            <a:prstGeom prst="line">
              <a:avLst/>
            </a:prstGeom>
            <a:ln>
              <a:prstDash val="lgDash"/>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5" name="文本框 14">
              <a:extLst>
                <a:ext uri="{FF2B5EF4-FFF2-40B4-BE49-F238E27FC236}">
                  <a16:creationId xmlns:a16="http://schemas.microsoft.com/office/drawing/2014/main" id="{AE7D87F4-D994-4C8D-223D-0C34EF4F58C0}"/>
                </a:ext>
              </a:extLst>
            </p:cNvPr>
            <p:cNvSpPr txBox="1"/>
            <p:nvPr/>
          </p:nvSpPr>
          <p:spPr>
            <a:xfrm>
              <a:off x="5622245" y="4779217"/>
              <a:ext cx="2333171" cy="276999"/>
            </a:xfrm>
            <a:prstGeom prst="rect">
              <a:avLst/>
            </a:prstGeom>
            <a:noFill/>
          </p:spPr>
          <p:txBody>
            <a:bodyPr wrap="square" rtlCol="0">
              <a:spAutoFit/>
            </a:bodyPr>
            <a:lstStyle/>
            <a:p>
              <a:r>
                <a:rPr lang="en-US" altLang="zh-CN" sz="1200" dirty="0">
                  <a:solidFill>
                    <a:srgbClr val="000000"/>
                  </a:solidFill>
                  <a:latin typeface="Calibri" panose="020F0502020204030204" pitchFamily="34" charset="0"/>
                  <a:ea typeface="等线" panose="02010600030101010101" pitchFamily="2" charset="-122"/>
                </a:rPr>
                <a:t>Average loss in the Sahara</a:t>
              </a:r>
              <a:r>
                <a:rPr lang="en-US" altLang="zh-CN" sz="1200" dirty="0">
                  <a:solidFill>
                    <a:srgbClr val="000000"/>
                  </a:solidFill>
                  <a:effectLst/>
                  <a:latin typeface="Calibri" panose="020F0502020204030204" pitchFamily="34" charset="0"/>
                  <a:ea typeface="等线" panose="02010600030101010101" pitchFamily="2" charset="-122"/>
                </a:rPr>
                <a:t> </a:t>
              </a:r>
              <a:endParaRPr lang="zh-CN" altLang="en-US" sz="1200" dirty="0"/>
            </a:p>
          </p:txBody>
        </p:sp>
      </p:grpSp>
      <p:sp>
        <p:nvSpPr>
          <p:cNvPr id="36" name="文本框 35">
            <a:extLst>
              <a:ext uri="{FF2B5EF4-FFF2-40B4-BE49-F238E27FC236}">
                <a16:creationId xmlns:a16="http://schemas.microsoft.com/office/drawing/2014/main" id="{28FDA3E7-F08A-7A02-9C4F-03800CE3B845}"/>
              </a:ext>
            </a:extLst>
          </p:cNvPr>
          <p:cNvSpPr txBox="1"/>
          <p:nvPr/>
        </p:nvSpPr>
        <p:spPr>
          <a:xfrm>
            <a:off x="506037" y="5016386"/>
            <a:ext cx="4463024" cy="307777"/>
          </a:xfrm>
          <a:prstGeom prst="rect">
            <a:avLst/>
          </a:prstGeom>
          <a:noFill/>
        </p:spPr>
        <p:txBody>
          <a:bodyPr wrap="square">
            <a:spAutoFit/>
          </a:bodyPr>
          <a:lstStyle/>
          <a:p>
            <a:r>
              <a:rPr lang="en-US" altLang="zh-CN" sz="1400" b="1" dirty="0"/>
              <a:t>Fig 6. </a:t>
            </a:r>
            <a:r>
              <a:rPr lang="nn-NO" altLang="zh-CN" sz="1400" dirty="0"/>
              <a:t>Nomal Senarioes (1959 vs 2020 vs 2021)</a:t>
            </a:r>
            <a:endParaRPr lang="en-US" altLang="zh-CN" sz="1400" dirty="0"/>
          </a:p>
        </p:txBody>
      </p:sp>
      <p:sp>
        <p:nvSpPr>
          <p:cNvPr id="37" name="文本框 36">
            <a:extLst>
              <a:ext uri="{FF2B5EF4-FFF2-40B4-BE49-F238E27FC236}">
                <a16:creationId xmlns:a16="http://schemas.microsoft.com/office/drawing/2014/main" id="{7DA43B16-5D55-54AC-D609-775FAAEC9075}"/>
              </a:ext>
            </a:extLst>
          </p:cNvPr>
          <p:cNvSpPr txBox="1"/>
          <p:nvPr/>
        </p:nvSpPr>
        <p:spPr>
          <a:xfrm>
            <a:off x="475502" y="482272"/>
            <a:ext cx="6084048" cy="461665"/>
          </a:xfrm>
          <a:prstGeom prst="rect">
            <a:avLst/>
          </a:prstGeom>
          <a:noFill/>
        </p:spPr>
        <p:txBody>
          <a:bodyPr wrap="square" rtlCol="0">
            <a:spAutoFit/>
          </a:bodyPr>
          <a:lstStyle/>
          <a:p>
            <a:r>
              <a:rPr lang="en-US" altLang="zh-CN" sz="2400" b="1" dirty="0"/>
              <a:t>Results</a:t>
            </a:r>
            <a:r>
              <a:rPr lang="en-US" altLang="zh-CN" sz="1200" dirty="0">
                <a:solidFill>
                  <a:schemeClr val="bg2">
                    <a:lumMod val="75000"/>
                  </a:schemeClr>
                </a:solidFill>
              </a:rPr>
              <a:t> | discussion</a:t>
            </a:r>
            <a:endParaRPr lang="zh-CN" altLang="en-US" sz="1200" dirty="0">
              <a:solidFill>
                <a:schemeClr val="bg2">
                  <a:lumMod val="75000"/>
                </a:schemeClr>
              </a:solidFill>
            </a:endParaRPr>
          </a:p>
        </p:txBody>
      </p:sp>
      <p:pic>
        <p:nvPicPr>
          <p:cNvPr id="23" name="图片 22">
            <a:extLst>
              <a:ext uri="{FF2B5EF4-FFF2-40B4-BE49-F238E27FC236}">
                <a16:creationId xmlns:a16="http://schemas.microsoft.com/office/drawing/2014/main" id="{3B0E6F31-E3B7-9ABB-5707-F2D4AC58B3BE}"/>
              </a:ext>
            </a:extLst>
          </p:cNvPr>
          <p:cNvPicPr>
            <a:picLocks noChangeAspect="1"/>
          </p:cNvPicPr>
          <p:nvPr/>
        </p:nvPicPr>
        <p:blipFill rotWithShape="1">
          <a:blip r:embed="rId4"/>
          <a:srcRect l="49511"/>
          <a:stretch/>
        </p:blipFill>
        <p:spPr>
          <a:xfrm>
            <a:off x="8175335" y="1129769"/>
            <a:ext cx="3510628" cy="5617115"/>
          </a:xfrm>
          <a:prstGeom prst="rect">
            <a:avLst/>
          </a:prstGeom>
        </p:spPr>
      </p:pic>
      <p:sp>
        <p:nvSpPr>
          <p:cNvPr id="27" name="文本框 26">
            <a:extLst>
              <a:ext uri="{FF2B5EF4-FFF2-40B4-BE49-F238E27FC236}">
                <a16:creationId xmlns:a16="http://schemas.microsoft.com/office/drawing/2014/main" id="{A1FF3E52-805B-4064-4B42-3A2773641F6E}"/>
              </a:ext>
            </a:extLst>
          </p:cNvPr>
          <p:cNvSpPr txBox="1"/>
          <p:nvPr/>
        </p:nvSpPr>
        <p:spPr>
          <a:xfrm>
            <a:off x="7169520" y="1810830"/>
            <a:ext cx="578993" cy="259209"/>
          </a:xfrm>
          <a:prstGeom prst="rect">
            <a:avLst/>
          </a:prstGeom>
          <a:noFill/>
        </p:spPr>
        <p:txBody>
          <a:bodyPr wrap="square" rtlCol="0">
            <a:spAutoFit/>
          </a:bodyPr>
          <a:lstStyle/>
          <a:p>
            <a:r>
              <a:rPr lang="nn-NO" altLang="zh-CN" sz="1200" dirty="0"/>
              <a:t>1959</a:t>
            </a:r>
          </a:p>
        </p:txBody>
      </p:sp>
      <p:sp>
        <p:nvSpPr>
          <p:cNvPr id="28" name="文本框 27">
            <a:extLst>
              <a:ext uri="{FF2B5EF4-FFF2-40B4-BE49-F238E27FC236}">
                <a16:creationId xmlns:a16="http://schemas.microsoft.com/office/drawing/2014/main" id="{711F99C6-DE41-6284-BA0E-0D553EF0EF3A}"/>
              </a:ext>
            </a:extLst>
          </p:cNvPr>
          <p:cNvSpPr txBox="1"/>
          <p:nvPr/>
        </p:nvSpPr>
        <p:spPr>
          <a:xfrm>
            <a:off x="7169520" y="3771450"/>
            <a:ext cx="578993" cy="259209"/>
          </a:xfrm>
          <a:prstGeom prst="rect">
            <a:avLst/>
          </a:prstGeom>
          <a:noFill/>
        </p:spPr>
        <p:txBody>
          <a:bodyPr wrap="square" rtlCol="0">
            <a:spAutoFit/>
          </a:bodyPr>
          <a:lstStyle/>
          <a:p>
            <a:r>
              <a:rPr lang="nn-NO" altLang="zh-CN" sz="1200" dirty="0"/>
              <a:t>2021</a:t>
            </a:r>
          </a:p>
        </p:txBody>
      </p:sp>
      <p:sp>
        <p:nvSpPr>
          <p:cNvPr id="29" name="文本框 28">
            <a:extLst>
              <a:ext uri="{FF2B5EF4-FFF2-40B4-BE49-F238E27FC236}">
                <a16:creationId xmlns:a16="http://schemas.microsoft.com/office/drawing/2014/main" id="{DB697752-7E31-E0A8-5DFA-A961D3B0AE72}"/>
              </a:ext>
            </a:extLst>
          </p:cNvPr>
          <p:cNvSpPr txBox="1"/>
          <p:nvPr/>
        </p:nvSpPr>
        <p:spPr>
          <a:xfrm>
            <a:off x="7169519" y="5487749"/>
            <a:ext cx="578993" cy="259209"/>
          </a:xfrm>
          <a:prstGeom prst="rect">
            <a:avLst/>
          </a:prstGeom>
          <a:noFill/>
        </p:spPr>
        <p:txBody>
          <a:bodyPr wrap="square" rtlCol="0">
            <a:spAutoFit/>
          </a:bodyPr>
          <a:lstStyle/>
          <a:p>
            <a:r>
              <a:rPr lang="nn-NO" altLang="zh-CN" sz="1200" dirty="0"/>
              <a:t>2020</a:t>
            </a:r>
          </a:p>
        </p:txBody>
      </p:sp>
    </p:spTree>
    <p:extLst>
      <p:ext uri="{BB962C8B-B14F-4D97-AF65-F5344CB8AC3E}">
        <p14:creationId xmlns:p14="http://schemas.microsoft.com/office/powerpoint/2010/main" val="764793611"/>
      </p:ext>
    </p:extLst>
  </p:cSld>
  <p:clrMapOvr>
    <a:masterClrMapping/>
  </p:clrMapOvr>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39">
      <a:majorFont>
        <a:latin typeface="Century Gothic"/>
        <a:ea typeface="微软雅黑"/>
        <a:cs typeface=""/>
      </a:majorFont>
      <a:minorFont>
        <a:latin typeface="Century Gothic"/>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23165</TotalTime>
  <Words>1951</Words>
  <Application>Microsoft Office PowerPoint</Application>
  <PresentationFormat>宽屏</PresentationFormat>
  <Paragraphs>157</Paragraphs>
  <Slides>13</Slides>
  <Notes>13</Notes>
  <HiddenSlides>0</HiddenSlides>
  <MMClips>1</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13</vt:i4>
      </vt:variant>
    </vt:vector>
  </HeadingPairs>
  <TitlesOfParts>
    <vt:vector size="25" baseType="lpstr">
      <vt:lpstr>-apple-system</vt:lpstr>
      <vt:lpstr>Linux Libertine</vt:lpstr>
      <vt:lpstr>Söhne</vt:lpstr>
      <vt:lpstr>等线</vt:lpstr>
      <vt:lpstr>Arial</vt:lpstr>
      <vt:lpstr>Arial</vt:lpstr>
      <vt:lpstr>Calibri</vt:lpstr>
      <vt:lpstr>Century Gothic</vt:lpstr>
      <vt:lpstr>Georgia</vt:lpstr>
      <vt:lpstr>Roboto</vt:lpstr>
      <vt:lpstr>Segoe UI Light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subject/>
  <dc:creator>OfficePLUS</dc:creator>
  <cp:keywords/>
  <dc:description/>
  <cp:lastModifiedBy>Zhihao Liu</cp:lastModifiedBy>
  <cp:revision>423</cp:revision>
  <dcterms:created xsi:type="dcterms:W3CDTF">2015-08-18T02:51:41Z</dcterms:created>
  <dcterms:modified xsi:type="dcterms:W3CDTF">2023-03-27T08:36:41Z</dcterms:modified>
  <cp:category/>
</cp:coreProperties>
</file>